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rial Bold" charset="1" panose="020B0802020202020204"/>
      <p:regular r:id="rId18"/>
    </p:embeddedFont>
    <p:embeddedFont>
      <p:font typeface="Arial" charset="1" panose="020B0502020202020204"/>
      <p:regular r:id="rId19"/>
    </p:embeddedFont>
    <p:embeddedFont>
      <p:font typeface="Safira March" charset="1" panose="02000503000000020003"/>
      <p:regular r:id="rId20"/>
    </p:embeddedFont>
    <p:embeddedFont>
      <p:font typeface="TT Bluescreens Bold Italics" charset="1" panose="02000806040000090004"/>
      <p:regular r:id="rId21"/>
    </p:embeddedFont>
    <p:embeddedFont>
      <p:font typeface="Canva Sans" charset="1" panose="020B0503030501040103"/>
      <p:regular r:id="rId22"/>
    </p:embeddedFont>
    <p:embeddedFont>
      <p:font typeface="Archivo Black" charset="1" panose="020B0A03020202020B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mailto:shaiful3549@gmail.com" TargetMode="External" Type="http://schemas.openxmlformats.org/officeDocument/2006/relationships/hyperlink"/><Relationship Id="rId5" Target="mailto:salman542135@gmail.com" TargetMode="External" Type="http://schemas.openxmlformats.org/officeDocument/2006/relationships/hyperlink"/><Relationship Id="rId6" Target="mailto:nafis7islam@gmail.com" TargetMode="External" Type="http://schemas.openxmlformats.org/officeDocument/2006/relationships/hyperlink"/><Relationship Id="rId7" Target="mailto:jamil.hridoy@northsouth.edu" TargetMode="External" Type="http://schemas.openxmlformats.org/officeDocument/2006/relationships/hyperlink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02656" y="597979"/>
            <a:ext cx="11404113" cy="11487660"/>
          </a:xfrm>
          <a:custGeom>
            <a:avLst/>
            <a:gdLst/>
            <a:ahLst/>
            <a:cxnLst/>
            <a:rect r="r" b="b" t="t" l="l"/>
            <a:pathLst>
              <a:path h="11487660" w="11404113">
                <a:moveTo>
                  <a:pt x="0" y="0"/>
                </a:moveTo>
                <a:lnTo>
                  <a:pt x="11404113" y="0"/>
                </a:lnTo>
                <a:lnTo>
                  <a:pt x="11404113" y="11487660"/>
                </a:lnTo>
                <a:lnTo>
                  <a:pt x="0" y="1148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31985" y="3226242"/>
            <a:ext cx="12504050" cy="1502158"/>
            <a:chOff x="0" y="0"/>
            <a:chExt cx="7083004" cy="8509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83004" cy="850908"/>
            </a:xfrm>
            <a:custGeom>
              <a:avLst/>
              <a:gdLst/>
              <a:ahLst/>
              <a:cxnLst/>
              <a:rect r="r" b="b" t="t" l="l"/>
              <a:pathLst>
                <a:path h="850908" w="7083004">
                  <a:moveTo>
                    <a:pt x="6879804" y="0"/>
                  </a:moveTo>
                  <a:cubicBezTo>
                    <a:pt x="6992028" y="0"/>
                    <a:pt x="7083004" y="190482"/>
                    <a:pt x="7083004" y="425454"/>
                  </a:cubicBezTo>
                  <a:cubicBezTo>
                    <a:pt x="7083004" y="660425"/>
                    <a:pt x="6992028" y="850908"/>
                    <a:pt x="6879804" y="850908"/>
                  </a:cubicBezTo>
                  <a:lnTo>
                    <a:pt x="203200" y="850908"/>
                  </a:lnTo>
                  <a:cubicBezTo>
                    <a:pt x="90976" y="850908"/>
                    <a:pt x="0" y="660425"/>
                    <a:pt x="0" y="425454"/>
                  </a:cubicBezTo>
                  <a:cubicBezTo>
                    <a:pt x="0" y="190482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083004" cy="889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0833" y="239491"/>
            <a:ext cx="857867" cy="864151"/>
          </a:xfrm>
          <a:custGeom>
            <a:avLst/>
            <a:gdLst/>
            <a:ahLst/>
            <a:cxnLst/>
            <a:rect r="r" b="b" t="t" l="l"/>
            <a:pathLst>
              <a:path h="864151" w="857867">
                <a:moveTo>
                  <a:pt x="0" y="0"/>
                </a:moveTo>
                <a:lnTo>
                  <a:pt x="857867" y="0"/>
                </a:lnTo>
                <a:lnTo>
                  <a:pt x="857867" y="864152"/>
                </a:lnTo>
                <a:lnTo>
                  <a:pt x="0" y="864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1383774">
            <a:off x="7627673" y="-502151"/>
            <a:ext cx="11226909" cy="14341591"/>
            <a:chOff x="0" y="0"/>
            <a:chExt cx="2956881" cy="37772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56881" cy="3777209"/>
            </a:xfrm>
            <a:custGeom>
              <a:avLst/>
              <a:gdLst/>
              <a:ahLst/>
              <a:cxnLst/>
              <a:rect r="r" b="b" t="t" l="l"/>
              <a:pathLst>
                <a:path h="3777209" w="2956881">
                  <a:moveTo>
                    <a:pt x="0" y="0"/>
                  </a:moveTo>
                  <a:lnTo>
                    <a:pt x="2956881" y="0"/>
                  </a:lnTo>
                  <a:lnTo>
                    <a:pt x="2956881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true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2956881" cy="3748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1383774">
            <a:off x="7074173" y="-590912"/>
            <a:ext cx="10773748" cy="14341591"/>
            <a:chOff x="0" y="0"/>
            <a:chExt cx="2837530" cy="377720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37530" cy="3777209"/>
            </a:xfrm>
            <a:custGeom>
              <a:avLst/>
              <a:gdLst/>
              <a:ahLst/>
              <a:cxnLst/>
              <a:rect r="r" b="b" t="t" l="l"/>
              <a:pathLst>
                <a:path h="3777209" w="2837530">
                  <a:moveTo>
                    <a:pt x="0" y="0"/>
                  </a:moveTo>
                  <a:lnTo>
                    <a:pt x="2837530" y="0"/>
                  </a:lnTo>
                  <a:lnTo>
                    <a:pt x="2837530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true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2837530" cy="3748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70373" y="5895975"/>
            <a:ext cx="5176300" cy="1012039"/>
            <a:chOff x="0" y="0"/>
            <a:chExt cx="4369630" cy="85432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69630" cy="854324"/>
            </a:xfrm>
            <a:custGeom>
              <a:avLst/>
              <a:gdLst/>
              <a:ahLst/>
              <a:cxnLst/>
              <a:rect r="r" b="b" t="t" l="l"/>
              <a:pathLst>
                <a:path h="854324" w="4369630">
                  <a:moveTo>
                    <a:pt x="4166430" y="0"/>
                  </a:moveTo>
                  <a:cubicBezTo>
                    <a:pt x="4278654" y="0"/>
                    <a:pt x="4369630" y="191247"/>
                    <a:pt x="4369630" y="427162"/>
                  </a:cubicBezTo>
                  <a:cubicBezTo>
                    <a:pt x="4369630" y="663077"/>
                    <a:pt x="4278654" y="854324"/>
                    <a:pt x="4166430" y="854324"/>
                  </a:cubicBezTo>
                  <a:lnTo>
                    <a:pt x="203200" y="854324"/>
                  </a:lnTo>
                  <a:cubicBezTo>
                    <a:pt x="90976" y="854324"/>
                    <a:pt x="0" y="663077"/>
                    <a:pt x="0" y="427162"/>
                  </a:cubicBezTo>
                  <a:cubicBezTo>
                    <a:pt x="0" y="19124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369630" cy="892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502397"/>
            <a:ext cx="2494484" cy="36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spc="-41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Language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81809" y="1032334"/>
            <a:ext cx="9944100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Pixel Art Editor Using SDL2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1642" y="1300121"/>
            <a:ext cx="665094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398036"/>
                </a:solidFill>
                <a:latin typeface="Safira March"/>
                <a:ea typeface="Safira March"/>
                <a:cs typeface="Safira March"/>
                <a:sym typeface="Safira March"/>
              </a:rPr>
              <a:t>TITLE: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31985" y="3687592"/>
            <a:ext cx="11661743" cy="921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2"/>
              </a:lnSpc>
            </a:pPr>
            <a:r>
              <a:rPr lang="en-US" b="true" sz="4252" i="true">
                <a:solidFill>
                  <a:srgbClr val="3BB371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Develop a simple pixel art editor where users can draw and edit images pixel by pixel, with tools for drawing, erasing, and filling colors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55998" y="5903651"/>
            <a:ext cx="12504050" cy="3985479"/>
            <a:chOff x="0" y="0"/>
            <a:chExt cx="7083004" cy="22576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083004" cy="2257602"/>
            </a:xfrm>
            <a:custGeom>
              <a:avLst/>
              <a:gdLst/>
              <a:ahLst/>
              <a:cxnLst/>
              <a:rect r="r" b="b" t="t" l="l"/>
              <a:pathLst>
                <a:path h="2257602" w="7083004">
                  <a:moveTo>
                    <a:pt x="6879804" y="0"/>
                  </a:moveTo>
                  <a:cubicBezTo>
                    <a:pt x="6992028" y="0"/>
                    <a:pt x="7083004" y="505381"/>
                    <a:pt x="7083004" y="1128801"/>
                  </a:cubicBezTo>
                  <a:cubicBezTo>
                    <a:pt x="7083004" y="1752220"/>
                    <a:pt x="6992028" y="2257602"/>
                    <a:pt x="6879804" y="2257602"/>
                  </a:cubicBezTo>
                  <a:lnTo>
                    <a:pt x="203200" y="2257602"/>
                  </a:lnTo>
                  <a:cubicBezTo>
                    <a:pt x="90976" y="2257602"/>
                    <a:pt x="0" y="1752220"/>
                    <a:pt x="0" y="1128801"/>
                  </a:cubicBezTo>
                  <a:cubicBezTo>
                    <a:pt x="0" y="505381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41519">
                    <a:alpha val="76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  <a:ln w="9525" cap="sq">
              <a:solidFill>
                <a:srgbClr val="FFFFFF">
                  <a:alpha val="75686"/>
                </a:srgbClr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7083004" cy="2295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C1FF72">
                      <a:alpha val="7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Username: shaiful6ilam                                                                                     </a:t>
              </a:r>
            </a:p>
            <a:p>
              <a:pPr algn="ctr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C1FF72">
                      <a:alpha val="7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 Email: </a:t>
              </a:r>
              <a:r>
                <a:rPr lang="en-US" sz="2199" u="sng">
                  <a:solidFill>
                    <a:srgbClr val="C1FF72">
                      <a:alpha val="7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  <a:hlinkClick r:id="rId4" tooltip="mailto:shaiful3549@gmail.com"/>
                </a:rPr>
                <a:t>shaiful3549@gmail.com</a:t>
              </a:r>
              <a:r>
                <a:rPr lang="en-US" sz="2199">
                  <a:solidFill>
                    <a:srgbClr val="C1FF72">
                      <a:alpha val="7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                                                                                 </a:t>
              </a:r>
            </a:p>
            <a:p>
              <a:pPr algn="ctr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C1FF72">
                      <a:alpha val="7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                                                                      </a:t>
              </a:r>
              <a:r>
                <a:rPr lang="en-US" sz="2199">
                  <a:solidFill>
                    <a:srgbClr val="C1FF72">
                      <a:alpha val="7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salman4231</a:t>
              </a:r>
            </a:p>
            <a:p>
              <a:pPr algn="ctr" marL="949956" indent="-316652" lvl="2">
                <a:lnSpc>
                  <a:spcPts val="3079"/>
                </a:lnSpc>
                <a:buFont typeface="Arial"/>
                <a:buChar char="⚬"/>
              </a:pPr>
              <a:r>
                <a:rPr lang="en-US" sz="2199">
                  <a:solidFill>
                    <a:srgbClr val="C1FF72">
                      <a:alpha val="7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                                                                           </a:t>
              </a:r>
              <a:r>
                <a:rPr lang="en-US" sz="2199">
                  <a:solidFill>
                    <a:srgbClr val="C1FF72">
                      <a:alpha val="7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Email: </a:t>
              </a:r>
              <a:r>
                <a:rPr lang="en-US" sz="2199" u="sng">
                  <a:solidFill>
                    <a:srgbClr val="C1FF72">
                      <a:alpha val="7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  <a:hlinkClick r:id="rId5" tooltip="mailto:salman542135@gmail.com"/>
                </a:rPr>
                <a:t>salman542135@gmail.com</a:t>
              </a:r>
            </a:p>
            <a:p>
              <a:pPr algn="ctr" marL="474978" indent="-237489" lvl="1">
                <a:lnSpc>
                  <a:spcPts val="3079"/>
                </a:lnSpc>
                <a:buFont typeface="Arial"/>
                <a:buChar char="•"/>
              </a:pPr>
            </a:p>
            <a:p>
              <a:pPr algn="ctr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C1FF72">
                      <a:alpha val="7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</a:t>
              </a:r>
              <a:r>
                <a:rPr lang="en-US" sz="2199">
                  <a:solidFill>
                    <a:srgbClr val="C1FF72">
                      <a:alpha val="7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nafisislam7                                                                                                                  </a:t>
              </a:r>
            </a:p>
            <a:p>
              <a:pPr algn="ctr" marL="949956" indent="-316652" lvl="2">
                <a:lnSpc>
                  <a:spcPts val="3079"/>
                </a:lnSpc>
                <a:buFont typeface="Arial"/>
                <a:buChar char="⚬"/>
              </a:pPr>
              <a:r>
                <a:rPr lang="en-US" sz="2199">
                  <a:solidFill>
                    <a:srgbClr val="C1FF72">
                      <a:alpha val="7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</a:t>
              </a:r>
              <a:r>
                <a:rPr lang="en-US" sz="2199">
                  <a:solidFill>
                    <a:srgbClr val="C1FF72">
                      <a:alpha val="7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Email: </a:t>
              </a:r>
              <a:r>
                <a:rPr lang="en-US" sz="2199" u="sng">
                  <a:solidFill>
                    <a:srgbClr val="C1FF72">
                      <a:alpha val="7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  <a:hlinkClick r:id="rId6" tooltip="mailto:nafis7islam@gmail.com"/>
                </a:rPr>
                <a:t>nafis7islam@gmail.com</a:t>
              </a:r>
              <a:r>
                <a:rPr lang="en-US" sz="2199">
                  <a:solidFill>
                    <a:srgbClr val="C1FF72">
                      <a:alpha val="7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                                                                                                </a:t>
              </a:r>
            </a:p>
            <a:p>
              <a:pPr algn="ctr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C1FF72">
                      <a:alpha val="7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                                                                                   </a:t>
              </a:r>
              <a:r>
                <a:rPr lang="en-US" sz="2199">
                  <a:solidFill>
                    <a:srgbClr val="C1FF72">
                      <a:alpha val="7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hridoyqavir</a:t>
              </a:r>
            </a:p>
            <a:p>
              <a:pPr algn="ctr" marL="949956" indent="-316652" lvl="2">
                <a:lnSpc>
                  <a:spcPts val="3079"/>
                </a:lnSpc>
                <a:buFont typeface="Arial"/>
                <a:buChar char="⚬"/>
              </a:pPr>
              <a:r>
                <a:rPr lang="en-US" sz="2199">
                  <a:solidFill>
                    <a:srgbClr val="C1FF72">
                      <a:alpha val="7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                                                                       </a:t>
              </a:r>
              <a:r>
                <a:rPr lang="en-US" sz="2199">
                  <a:solidFill>
                    <a:srgbClr val="C1FF72">
                      <a:alpha val="7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Email: </a:t>
              </a:r>
              <a:r>
                <a:rPr lang="en-US" sz="2199" u="sng">
                  <a:solidFill>
                    <a:srgbClr val="C1FF72">
                      <a:alpha val="7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  <a:hlinkClick r:id="rId7" tooltip="mailto:jamil.hridoy@northsouth.edu"/>
                </a:rPr>
                <a:t>jamil.hridoy@northsouth.edu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7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78539" y="7896390"/>
            <a:ext cx="4968133" cy="1012039"/>
            <a:chOff x="0" y="0"/>
            <a:chExt cx="4193904" cy="85432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193904" cy="854324"/>
            </a:xfrm>
            <a:custGeom>
              <a:avLst/>
              <a:gdLst/>
              <a:ahLst/>
              <a:cxnLst/>
              <a:rect r="r" b="b" t="t" l="l"/>
              <a:pathLst>
                <a:path h="854324" w="4193904">
                  <a:moveTo>
                    <a:pt x="3990704" y="0"/>
                  </a:moveTo>
                  <a:cubicBezTo>
                    <a:pt x="4102928" y="0"/>
                    <a:pt x="4193904" y="191247"/>
                    <a:pt x="4193904" y="427162"/>
                  </a:cubicBezTo>
                  <a:cubicBezTo>
                    <a:pt x="4193904" y="663077"/>
                    <a:pt x="4102928" y="854324"/>
                    <a:pt x="3990704" y="854324"/>
                  </a:cubicBezTo>
                  <a:lnTo>
                    <a:pt x="203200" y="854324"/>
                  </a:lnTo>
                  <a:cubicBezTo>
                    <a:pt x="90976" y="854324"/>
                    <a:pt x="0" y="663077"/>
                    <a:pt x="0" y="427162"/>
                  </a:cubicBezTo>
                  <a:cubicBezTo>
                    <a:pt x="0" y="19124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4193904" cy="892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315200" y="6773420"/>
            <a:ext cx="5066250" cy="1012039"/>
            <a:chOff x="0" y="0"/>
            <a:chExt cx="4276730" cy="85432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276730" cy="854324"/>
            </a:xfrm>
            <a:custGeom>
              <a:avLst/>
              <a:gdLst/>
              <a:ahLst/>
              <a:cxnLst/>
              <a:rect r="r" b="b" t="t" l="l"/>
              <a:pathLst>
                <a:path h="854324" w="4276730">
                  <a:moveTo>
                    <a:pt x="4073530" y="0"/>
                  </a:moveTo>
                  <a:cubicBezTo>
                    <a:pt x="4185754" y="0"/>
                    <a:pt x="4276730" y="191247"/>
                    <a:pt x="4276730" y="427162"/>
                  </a:cubicBezTo>
                  <a:cubicBezTo>
                    <a:pt x="4276730" y="663077"/>
                    <a:pt x="4185754" y="854324"/>
                    <a:pt x="4073530" y="854324"/>
                  </a:cubicBezTo>
                  <a:lnTo>
                    <a:pt x="203200" y="854324"/>
                  </a:lnTo>
                  <a:cubicBezTo>
                    <a:pt x="90976" y="854324"/>
                    <a:pt x="0" y="663077"/>
                    <a:pt x="0" y="427162"/>
                  </a:cubicBezTo>
                  <a:cubicBezTo>
                    <a:pt x="0" y="19124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276730" cy="892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036602" y="8747484"/>
            <a:ext cx="5623446" cy="1012039"/>
            <a:chOff x="0" y="0"/>
            <a:chExt cx="4747093" cy="85432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747093" cy="854324"/>
            </a:xfrm>
            <a:custGeom>
              <a:avLst/>
              <a:gdLst/>
              <a:ahLst/>
              <a:cxnLst/>
              <a:rect r="r" b="b" t="t" l="l"/>
              <a:pathLst>
                <a:path h="854324" w="4747093">
                  <a:moveTo>
                    <a:pt x="4543893" y="0"/>
                  </a:moveTo>
                  <a:cubicBezTo>
                    <a:pt x="4656117" y="0"/>
                    <a:pt x="4747093" y="191247"/>
                    <a:pt x="4747093" y="427162"/>
                  </a:cubicBezTo>
                  <a:cubicBezTo>
                    <a:pt x="4747093" y="663077"/>
                    <a:pt x="4656117" y="854324"/>
                    <a:pt x="4543893" y="854324"/>
                  </a:cubicBezTo>
                  <a:lnTo>
                    <a:pt x="203200" y="854324"/>
                  </a:lnTo>
                  <a:cubicBezTo>
                    <a:pt x="90976" y="854324"/>
                    <a:pt x="0" y="663077"/>
                    <a:pt x="0" y="427162"/>
                  </a:cubicBezTo>
                  <a:cubicBezTo>
                    <a:pt x="0" y="19124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747093" cy="892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7401099" y="7159944"/>
            <a:ext cx="416511" cy="416511"/>
          </a:xfrm>
          <a:custGeom>
            <a:avLst/>
            <a:gdLst/>
            <a:ahLst/>
            <a:cxnLst/>
            <a:rect r="r" b="b" t="t" l="l"/>
            <a:pathLst>
              <a:path h="416511" w="416511">
                <a:moveTo>
                  <a:pt x="0" y="0"/>
                </a:moveTo>
                <a:lnTo>
                  <a:pt x="416511" y="0"/>
                </a:lnTo>
                <a:lnTo>
                  <a:pt x="416511" y="416512"/>
                </a:lnTo>
                <a:lnTo>
                  <a:pt x="0" y="4165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7106944" y="9050044"/>
            <a:ext cx="416511" cy="416511"/>
          </a:xfrm>
          <a:custGeom>
            <a:avLst/>
            <a:gdLst/>
            <a:ahLst/>
            <a:cxnLst/>
            <a:rect r="r" b="b" t="t" l="l"/>
            <a:pathLst>
              <a:path h="416511" w="416511">
                <a:moveTo>
                  <a:pt x="0" y="0"/>
                </a:moveTo>
                <a:lnTo>
                  <a:pt x="416512" y="0"/>
                </a:lnTo>
                <a:lnTo>
                  <a:pt x="416512" y="416512"/>
                </a:lnTo>
                <a:lnTo>
                  <a:pt x="0" y="4165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028700" y="8330972"/>
            <a:ext cx="416511" cy="416511"/>
          </a:xfrm>
          <a:custGeom>
            <a:avLst/>
            <a:gdLst/>
            <a:ahLst/>
            <a:cxnLst/>
            <a:rect r="r" b="b" t="t" l="l"/>
            <a:pathLst>
              <a:path h="416511" w="416511">
                <a:moveTo>
                  <a:pt x="0" y="0"/>
                </a:moveTo>
                <a:lnTo>
                  <a:pt x="416511" y="0"/>
                </a:lnTo>
                <a:lnTo>
                  <a:pt x="416511" y="416512"/>
                </a:lnTo>
                <a:lnTo>
                  <a:pt x="0" y="4165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20444" y="6401994"/>
            <a:ext cx="416511" cy="416511"/>
          </a:xfrm>
          <a:custGeom>
            <a:avLst/>
            <a:gdLst/>
            <a:ahLst/>
            <a:cxnLst/>
            <a:rect r="r" b="b" t="t" l="l"/>
            <a:pathLst>
              <a:path h="416511" w="416511">
                <a:moveTo>
                  <a:pt x="0" y="0"/>
                </a:moveTo>
                <a:lnTo>
                  <a:pt x="416512" y="0"/>
                </a:lnTo>
                <a:lnTo>
                  <a:pt x="416512" y="416512"/>
                </a:lnTo>
                <a:lnTo>
                  <a:pt x="0" y="4165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62408" y="-6763486"/>
            <a:ext cx="11404113" cy="11487660"/>
          </a:xfrm>
          <a:custGeom>
            <a:avLst/>
            <a:gdLst/>
            <a:ahLst/>
            <a:cxnLst/>
            <a:rect r="r" b="b" t="t" l="l"/>
            <a:pathLst>
              <a:path h="11487660" w="11404113">
                <a:moveTo>
                  <a:pt x="0" y="0"/>
                </a:moveTo>
                <a:lnTo>
                  <a:pt x="11404113" y="0"/>
                </a:lnTo>
                <a:lnTo>
                  <a:pt x="11404113" y="11487660"/>
                </a:lnTo>
                <a:lnTo>
                  <a:pt x="0" y="1148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116" y="227996"/>
            <a:ext cx="1112849" cy="1121001"/>
          </a:xfrm>
          <a:custGeom>
            <a:avLst/>
            <a:gdLst/>
            <a:ahLst/>
            <a:cxnLst/>
            <a:rect r="r" b="b" t="t" l="l"/>
            <a:pathLst>
              <a:path h="1121001" w="1112849">
                <a:moveTo>
                  <a:pt x="0" y="0"/>
                </a:moveTo>
                <a:lnTo>
                  <a:pt x="1112849" y="0"/>
                </a:lnTo>
                <a:lnTo>
                  <a:pt x="1112849" y="1121002"/>
                </a:lnTo>
                <a:lnTo>
                  <a:pt x="0" y="1121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851681">
            <a:off x="-10912585" y="-1613323"/>
            <a:ext cx="21825170" cy="18180272"/>
            <a:chOff x="0" y="0"/>
            <a:chExt cx="5748193" cy="47882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48193" cy="4788220"/>
            </a:xfrm>
            <a:custGeom>
              <a:avLst/>
              <a:gdLst/>
              <a:ahLst/>
              <a:cxnLst/>
              <a:rect r="r" b="b" t="t" l="l"/>
              <a:pathLst>
                <a:path h="4788220" w="5748193">
                  <a:moveTo>
                    <a:pt x="0" y="0"/>
                  </a:moveTo>
                  <a:lnTo>
                    <a:pt x="5748193" y="0"/>
                  </a:lnTo>
                  <a:lnTo>
                    <a:pt x="5748193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5748193" cy="4769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29688" y="2929681"/>
            <a:ext cx="14692801" cy="4786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4"/>
              </a:lnSpc>
            </a:pPr>
          </a:p>
          <a:p>
            <a:pPr algn="ctr" marL="947070" indent="-473535" lvl="1">
              <a:lnSpc>
                <a:spcPts val="7544"/>
              </a:lnSpc>
              <a:buFont typeface="Arial"/>
              <a:buChar char="•"/>
            </a:pPr>
            <a:r>
              <a:rPr lang="en-US" sz="438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Learned SDL2, graphics rendering, and event handling.</a:t>
            </a:r>
          </a:p>
          <a:p>
            <a:pPr algn="ctr" marL="947070" indent="-473535" lvl="1">
              <a:lnSpc>
                <a:spcPts val="7544"/>
              </a:lnSpc>
              <a:buFont typeface="Arial"/>
              <a:buChar char="•"/>
            </a:pPr>
            <a:r>
              <a:rPr lang="en-US" sz="438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438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 yet effective pixel art editor in C.</a:t>
            </a:r>
          </a:p>
          <a:p>
            <a:pPr algn="ctr" marL="947070" indent="-473535" lvl="1">
              <a:lnSpc>
                <a:spcPts val="7544"/>
              </a:lnSpc>
              <a:buFont typeface="Arial"/>
              <a:buChar char="•"/>
            </a:pPr>
            <a:r>
              <a:rPr lang="en-US" sz="438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Future enhancements can make it more user-friendly.</a:t>
            </a:r>
          </a:p>
          <a:p>
            <a:pPr algn="ctr">
              <a:lnSpc>
                <a:spcPts val="7544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267072" y="5339583"/>
            <a:ext cx="11404113" cy="11487660"/>
          </a:xfrm>
          <a:custGeom>
            <a:avLst/>
            <a:gdLst/>
            <a:ahLst/>
            <a:cxnLst/>
            <a:rect r="r" b="b" t="t" l="l"/>
            <a:pathLst>
              <a:path h="11487660" w="11404113">
                <a:moveTo>
                  <a:pt x="0" y="0"/>
                </a:moveTo>
                <a:lnTo>
                  <a:pt x="11404113" y="0"/>
                </a:lnTo>
                <a:lnTo>
                  <a:pt x="11404113" y="11487660"/>
                </a:lnTo>
                <a:lnTo>
                  <a:pt x="0" y="11487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795580" y="-2446801"/>
            <a:ext cx="11226909" cy="5349595"/>
            <a:chOff x="0" y="0"/>
            <a:chExt cx="2956881" cy="14089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56881" cy="1408947"/>
            </a:xfrm>
            <a:custGeom>
              <a:avLst/>
              <a:gdLst/>
              <a:ahLst/>
              <a:cxnLst/>
              <a:rect r="r" b="b" t="t" l="l"/>
              <a:pathLst>
                <a:path h="1408947" w="2956881">
                  <a:moveTo>
                    <a:pt x="0" y="0"/>
                  </a:moveTo>
                  <a:lnTo>
                    <a:pt x="2956881" y="0"/>
                  </a:lnTo>
                  <a:lnTo>
                    <a:pt x="2956881" y="1408947"/>
                  </a:lnTo>
                  <a:lnTo>
                    <a:pt x="0" y="1408947"/>
                  </a:lnTo>
                  <a:close/>
                </a:path>
              </a:pathLst>
            </a:custGeom>
            <a:gradFill rotWithShape="true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2956881" cy="1380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8925648" y="4028371"/>
            <a:ext cx="18069648" cy="2893765"/>
            <a:chOff x="0" y="0"/>
            <a:chExt cx="4759084" cy="7621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59084" cy="762144"/>
            </a:xfrm>
            <a:custGeom>
              <a:avLst/>
              <a:gdLst/>
              <a:ahLst/>
              <a:cxnLst/>
              <a:rect r="r" b="b" t="t" l="l"/>
              <a:pathLst>
                <a:path h="762144" w="4759084">
                  <a:moveTo>
                    <a:pt x="0" y="0"/>
                  </a:moveTo>
                  <a:lnTo>
                    <a:pt x="4759084" y="0"/>
                  </a:lnTo>
                  <a:lnTo>
                    <a:pt x="4759084" y="762144"/>
                  </a:lnTo>
                  <a:lnTo>
                    <a:pt x="0" y="762144"/>
                  </a:lnTo>
                  <a:close/>
                </a:path>
              </a:pathLst>
            </a:custGeom>
            <a:gradFill rotWithShape="true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28575"/>
              <a:ext cx="4759084" cy="733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697904" y="597919"/>
            <a:ext cx="12504050" cy="1502158"/>
            <a:chOff x="0" y="0"/>
            <a:chExt cx="7083004" cy="8509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083004" cy="850908"/>
            </a:xfrm>
            <a:custGeom>
              <a:avLst/>
              <a:gdLst/>
              <a:ahLst/>
              <a:cxnLst/>
              <a:rect r="r" b="b" t="t" l="l"/>
              <a:pathLst>
                <a:path h="850908" w="7083004">
                  <a:moveTo>
                    <a:pt x="6879804" y="0"/>
                  </a:moveTo>
                  <a:cubicBezTo>
                    <a:pt x="6992028" y="0"/>
                    <a:pt x="7083004" y="190482"/>
                    <a:pt x="7083004" y="425454"/>
                  </a:cubicBezTo>
                  <a:cubicBezTo>
                    <a:pt x="7083004" y="660425"/>
                    <a:pt x="6992028" y="850908"/>
                    <a:pt x="6879804" y="850908"/>
                  </a:cubicBezTo>
                  <a:lnTo>
                    <a:pt x="203200" y="850908"/>
                  </a:lnTo>
                  <a:cubicBezTo>
                    <a:pt x="90976" y="850908"/>
                    <a:pt x="0" y="660425"/>
                    <a:pt x="0" y="425454"/>
                  </a:cubicBezTo>
                  <a:cubicBezTo>
                    <a:pt x="0" y="190482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7083004" cy="889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696573" y="998035"/>
            <a:ext cx="7140998" cy="105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b="true" sz="9342" i="true">
                <a:solidFill>
                  <a:srgbClr val="FF3131"/>
                </a:solidFill>
                <a:latin typeface="TT Bluescreens Bold Italics"/>
                <a:ea typeface="TT Bluescreens Bold Italics"/>
                <a:cs typeface="TT Bluescreens Bold Italics"/>
                <a:sym typeface="TT Bluescreens Bold Italics"/>
              </a:rPr>
              <a:t>conclusion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74770">
            <a:off x="-1932823" y="7013569"/>
            <a:ext cx="20251759" cy="18180272"/>
            <a:chOff x="0" y="0"/>
            <a:chExt cx="5333797" cy="47882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33797" cy="4788220"/>
            </a:xfrm>
            <a:custGeom>
              <a:avLst/>
              <a:gdLst/>
              <a:ahLst/>
              <a:cxnLst/>
              <a:rect r="r" b="b" t="t" l="l"/>
              <a:pathLst>
                <a:path h="4788220" w="5333797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745236"/>
            <a:ext cx="416511" cy="416511"/>
          </a:xfrm>
          <a:custGeom>
            <a:avLst/>
            <a:gdLst/>
            <a:ahLst/>
            <a:cxnLst/>
            <a:rect r="r" b="b" t="t" l="l"/>
            <a:pathLst>
              <a:path h="416511" w="416511">
                <a:moveTo>
                  <a:pt x="0" y="0"/>
                </a:moveTo>
                <a:lnTo>
                  <a:pt x="416511" y="0"/>
                </a:lnTo>
                <a:lnTo>
                  <a:pt x="416511" y="416511"/>
                </a:lnTo>
                <a:lnTo>
                  <a:pt x="0" y="416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206437" y="1301373"/>
            <a:ext cx="17465737" cy="4165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12"/>
              </a:lnSpc>
            </a:pPr>
            <a:r>
              <a:rPr lang="en-US" b="true" sz="9820" spc="-412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Q&amp;A</a:t>
            </a:r>
          </a:p>
          <a:p>
            <a:pPr algn="ctr" marL="2120154" indent="-1060077" lvl="1">
              <a:lnSpc>
                <a:spcPts val="10212"/>
              </a:lnSpc>
              <a:buFont typeface="Arial"/>
              <a:buChar char="•"/>
            </a:pPr>
            <a:r>
              <a:rPr lang="en-US" b="true" sz="9820" spc="-412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“Any questions?”</a:t>
            </a:r>
          </a:p>
          <a:p>
            <a:pPr algn="ctr">
              <a:lnSpc>
                <a:spcPts val="1021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0833" y="239491"/>
            <a:ext cx="857867" cy="864151"/>
          </a:xfrm>
          <a:custGeom>
            <a:avLst/>
            <a:gdLst/>
            <a:ahLst/>
            <a:cxnLst/>
            <a:rect r="r" b="b" t="t" l="l"/>
            <a:pathLst>
              <a:path h="864151" w="857867">
                <a:moveTo>
                  <a:pt x="0" y="0"/>
                </a:moveTo>
                <a:lnTo>
                  <a:pt x="857867" y="0"/>
                </a:lnTo>
                <a:lnTo>
                  <a:pt x="857867" y="864152"/>
                </a:lnTo>
                <a:lnTo>
                  <a:pt x="0" y="864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02397"/>
            <a:ext cx="2494484" cy="36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spc="-41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Language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74770">
            <a:off x="-1666180" y="6478089"/>
            <a:ext cx="20251759" cy="18180272"/>
            <a:chOff x="0" y="0"/>
            <a:chExt cx="5333797" cy="47882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33797" cy="4788220"/>
            </a:xfrm>
            <a:custGeom>
              <a:avLst/>
              <a:gdLst/>
              <a:ahLst/>
              <a:cxnLst/>
              <a:rect r="r" b="b" t="t" l="l"/>
              <a:pathLst>
                <a:path h="4788220" w="5333797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80871" y="4001801"/>
            <a:ext cx="14126257" cy="222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51"/>
              </a:lnSpc>
            </a:pPr>
            <a:r>
              <a:rPr lang="en-US" b="true" sz="14279" spc="-5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0833" y="239491"/>
            <a:ext cx="857867" cy="864151"/>
          </a:xfrm>
          <a:custGeom>
            <a:avLst/>
            <a:gdLst/>
            <a:ahLst/>
            <a:cxnLst/>
            <a:rect r="r" b="b" t="t" l="l"/>
            <a:pathLst>
              <a:path h="864151" w="857867">
                <a:moveTo>
                  <a:pt x="0" y="0"/>
                </a:moveTo>
                <a:lnTo>
                  <a:pt x="857867" y="0"/>
                </a:lnTo>
                <a:lnTo>
                  <a:pt x="857867" y="864152"/>
                </a:lnTo>
                <a:lnTo>
                  <a:pt x="0" y="864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02397"/>
            <a:ext cx="2494484" cy="36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spc="-41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Language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40554" y="1297534"/>
            <a:ext cx="11404113" cy="11487660"/>
          </a:xfrm>
          <a:custGeom>
            <a:avLst/>
            <a:gdLst/>
            <a:ahLst/>
            <a:cxnLst/>
            <a:rect r="r" b="b" t="t" l="l"/>
            <a:pathLst>
              <a:path h="11487660" w="11404113">
                <a:moveTo>
                  <a:pt x="0" y="0"/>
                </a:moveTo>
                <a:lnTo>
                  <a:pt x="11404113" y="0"/>
                </a:lnTo>
                <a:lnTo>
                  <a:pt x="11404113" y="11487660"/>
                </a:lnTo>
                <a:lnTo>
                  <a:pt x="0" y="1148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95032" y="4031739"/>
            <a:ext cx="14656164" cy="3009625"/>
            <a:chOff x="0" y="0"/>
            <a:chExt cx="8302084" cy="17048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02084" cy="1704822"/>
            </a:xfrm>
            <a:custGeom>
              <a:avLst/>
              <a:gdLst/>
              <a:ahLst/>
              <a:cxnLst/>
              <a:rect r="r" b="b" t="t" l="l"/>
              <a:pathLst>
                <a:path h="1704822" w="8302084">
                  <a:moveTo>
                    <a:pt x="8098884" y="0"/>
                  </a:moveTo>
                  <a:cubicBezTo>
                    <a:pt x="8211108" y="0"/>
                    <a:pt x="8302084" y="381638"/>
                    <a:pt x="8302084" y="852411"/>
                  </a:cubicBezTo>
                  <a:cubicBezTo>
                    <a:pt x="8302084" y="1323185"/>
                    <a:pt x="8211108" y="1704822"/>
                    <a:pt x="8098884" y="1704822"/>
                  </a:cubicBezTo>
                  <a:lnTo>
                    <a:pt x="203200" y="1704822"/>
                  </a:lnTo>
                  <a:cubicBezTo>
                    <a:pt x="90976" y="1704822"/>
                    <a:pt x="0" y="1323185"/>
                    <a:pt x="0" y="852411"/>
                  </a:cubicBezTo>
                  <a:cubicBezTo>
                    <a:pt x="0" y="38163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302084" cy="17429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383774">
            <a:off x="7565571" y="197405"/>
            <a:ext cx="11226909" cy="14341591"/>
            <a:chOff x="0" y="0"/>
            <a:chExt cx="2956881" cy="37772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56881" cy="3777209"/>
            </a:xfrm>
            <a:custGeom>
              <a:avLst/>
              <a:gdLst/>
              <a:ahLst/>
              <a:cxnLst/>
              <a:rect r="r" b="b" t="t" l="l"/>
              <a:pathLst>
                <a:path h="3777209" w="2956881">
                  <a:moveTo>
                    <a:pt x="0" y="0"/>
                  </a:moveTo>
                  <a:lnTo>
                    <a:pt x="2956881" y="0"/>
                  </a:lnTo>
                  <a:lnTo>
                    <a:pt x="2956881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true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2956881" cy="3748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1383774">
            <a:off x="7012072" y="108644"/>
            <a:ext cx="10773748" cy="14341591"/>
            <a:chOff x="0" y="0"/>
            <a:chExt cx="2837530" cy="37772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37530" cy="3777209"/>
            </a:xfrm>
            <a:custGeom>
              <a:avLst/>
              <a:gdLst/>
              <a:ahLst/>
              <a:cxnLst/>
              <a:rect r="r" b="b" t="t" l="l"/>
              <a:pathLst>
                <a:path h="3777209" w="2837530">
                  <a:moveTo>
                    <a:pt x="0" y="0"/>
                  </a:moveTo>
                  <a:lnTo>
                    <a:pt x="2837530" y="0"/>
                  </a:lnTo>
                  <a:lnTo>
                    <a:pt x="2837530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true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2837530" cy="3748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710070" y="2141588"/>
            <a:ext cx="10826088" cy="1227425"/>
            <a:chOff x="0" y="0"/>
            <a:chExt cx="9138961" cy="10361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138961" cy="1036144"/>
            </a:xfrm>
            <a:custGeom>
              <a:avLst/>
              <a:gdLst/>
              <a:ahLst/>
              <a:cxnLst/>
              <a:rect r="r" b="b" t="t" l="l"/>
              <a:pathLst>
                <a:path h="1036144" w="9138961">
                  <a:moveTo>
                    <a:pt x="8935761" y="0"/>
                  </a:moveTo>
                  <a:cubicBezTo>
                    <a:pt x="9047985" y="0"/>
                    <a:pt x="9138961" y="231949"/>
                    <a:pt x="9138961" y="518072"/>
                  </a:cubicBezTo>
                  <a:cubicBezTo>
                    <a:pt x="9138961" y="804195"/>
                    <a:pt x="9047985" y="1036144"/>
                    <a:pt x="8935761" y="1036144"/>
                  </a:cubicBezTo>
                  <a:lnTo>
                    <a:pt x="203200" y="1036144"/>
                  </a:lnTo>
                  <a:cubicBezTo>
                    <a:pt x="90976" y="1036144"/>
                    <a:pt x="0" y="804195"/>
                    <a:pt x="0" y="518072"/>
                  </a:cubicBezTo>
                  <a:cubicBezTo>
                    <a:pt x="0" y="23194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9138961" cy="1074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980663" y="2329525"/>
            <a:ext cx="8942536" cy="247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2"/>
              </a:lnSpc>
            </a:pPr>
            <a:r>
              <a:rPr lang="en-US" sz="6400" spc="-102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What is This Project?</a:t>
            </a:r>
          </a:p>
          <a:p>
            <a:pPr algn="l">
              <a:lnSpc>
                <a:spcPts val="2171"/>
              </a:lnSpc>
            </a:pPr>
            <a:r>
              <a:rPr lang="en-US" sz="2467" spc="-3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  <a:p>
            <a:pPr algn="l">
              <a:lnSpc>
                <a:spcPts val="9444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114550" y="4606306"/>
            <a:ext cx="14058900" cy="196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grid-based pixel art editor using C and SDL2 |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|Allows users to draw with different colors using mouse and keyboard|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| Lightweight, simple, and responsive |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70833" y="239491"/>
            <a:ext cx="857867" cy="864151"/>
          </a:xfrm>
          <a:custGeom>
            <a:avLst/>
            <a:gdLst/>
            <a:ahLst/>
            <a:cxnLst/>
            <a:rect r="r" b="b" t="t" l="l"/>
            <a:pathLst>
              <a:path h="864151" w="857867">
                <a:moveTo>
                  <a:pt x="0" y="0"/>
                </a:moveTo>
                <a:lnTo>
                  <a:pt x="857867" y="0"/>
                </a:lnTo>
                <a:lnTo>
                  <a:pt x="857867" y="864152"/>
                </a:lnTo>
                <a:lnTo>
                  <a:pt x="0" y="864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502397"/>
            <a:ext cx="2494484" cy="36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spc="-41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Language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6666" t="0" r="-1666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35334" y="0"/>
            <a:ext cx="9457763" cy="10287000"/>
            <a:chOff x="0" y="0"/>
            <a:chExt cx="249093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909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90933">
                  <a:moveTo>
                    <a:pt x="0" y="0"/>
                  </a:moveTo>
                  <a:lnTo>
                    <a:pt x="2490933" y="0"/>
                  </a:lnTo>
                  <a:lnTo>
                    <a:pt x="249093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2490933" cy="2690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054482" y="4536799"/>
            <a:ext cx="14610569" cy="3777631"/>
            <a:chOff x="0" y="0"/>
            <a:chExt cx="1848758" cy="4780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48758" cy="478005"/>
            </a:xfrm>
            <a:custGeom>
              <a:avLst/>
              <a:gdLst/>
              <a:ahLst/>
              <a:cxnLst/>
              <a:rect r="r" b="b" t="t" l="l"/>
              <a:pathLst>
                <a:path h="478005" w="1848758">
                  <a:moveTo>
                    <a:pt x="1645558" y="0"/>
                  </a:moveTo>
                  <a:cubicBezTo>
                    <a:pt x="1757782" y="0"/>
                    <a:pt x="1848758" y="107005"/>
                    <a:pt x="1848758" y="239002"/>
                  </a:cubicBezTo>
                  <a:cubicBezTo>
                    <a:pt x="1848758" y="371000"/>
                    <a:pt x="1757782" y="478005"/>
                    <a:pt x="1645558" y="478005"/>
                  </a:cubicBezTo>
                  <a:lnTo>
                    <a:pt x="203200" y="478005"/>
                  </a:lnTo>
                  <a:cubicBezTo>
                    <a:pt x="90976" y="478005"/>
                    <a:pt x="0" y="371000"/>
                    <a:pt x="0" y="239002"/>
                  </a:cubicBezTo>
                  <a:cubicBezTo>
                    <a:pt x="0" y="10700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48758" cy="516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626288" y="2434750"/>
            <a:ext cx="13580841" cy="121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8015" spc="-128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Why This Project Matters?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97861" y="4701311"/>
            <a:ext cx="11845476" cy="3433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</a:p>
          <a:p>
            <a:pPr algn="just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Hands-on graphics programming with SDL2.</a:t>
            </a:r>
          </a:p>
          <a:p>
            <a:pPr algn="just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Event-driven programming (mouse &amp; keyboard interactions).</a:t>
            </a:r>
          </a:p>
          <a:p>
            <a:pPr algn="just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Real-time rendering using an efficient grid system.</a:t>
            </a:r>
          </a:p>
          <a:p>
            <a:pPr algn="just">
              <a:lnSpc>
                <a:spcPts val="2206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-4011154">
            <a:off x="12755358" y="3032614"/>
            <a:ext cx="17403374" cy="15009081"/>
            <a:chOff x="0" y="0"/>
            <a:chExt cx="4583605" cy="39530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83605" cy="3953009"/>
            </a:xfrm>
            <a:custGeom>
              <a:avLst/>
              <a:gdLst/>
              <a:ahLst/>
              <a:cxnLst/>
              <a:rect r="r" b="b" t="t" l="l"/>
              <a:pathLst>
                <a:path h="3953009" w="4583605">
                  <a:moveTo>
                    <a:pt x="0" y="0"/>
                  </a:moveTo>
                  <a:lnTo>
                    <a:pt x="4583605" y="0"/>
                  </a:lnTo>
                  <a:lnTo>
                    <a:pt x="4583605" y="3953009"/>
                  </a:lnTo>
                  <a:lnTo>
                    <a:pt x="0" y="3953009"/>
                  </a:ln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4583605" cy="3933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339287" y="2262850"/>
            <a:ext cx="14161290" cy="1502158"/>
            <a:chOff x="0" y="0"/>
            <a:chExt cx="8021759" cy="85090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021759" cy="850908"/>
            </a:xfrm>
            <a:custGeom>
              <a:avLst/>
              <a:gdLst/>
              <a:ahLst/>
              <a:cxnLst/>
              <a:rect r="r" b="b" t="t" l="l"/>
              <a:pathLst>
                <a:path h="850908" w="8021759">
                  <a:moveTo>
                    <a:pt x="7818559" y="0"/>
                  </a:moveTo>
                  <a:cubicBezTo>
                    <a:pt x="7930783" y="0"/>
                    <a:pt x="8021759" y="190482"/>
                    <a:pt x="8021759" y="425454"/>
                  </a:cubicBezTo>
                  <a:cubicBezTo>
                    <a:pt x="8021759" y="660425"/>
                    <a:pt x="7930783" y="850908"/>
                    <a:pt x="7818559" y="850908"/>
                  </a:cubicBezTo>
                  <a:lnTo>
                    <a:pt x="203200" y="850908"/>
                  </a:lnTo>
                  <a:cubicBezTo>
                    <a:pt x="90976" y="850908"/>
                    <a:pt x="0" y="660425"/>
                    <a:pt x="0" y="425454"/>
                  </a:cubicBezTo>
                  <a:cubicBezTo>
                    <a:pt x="0" y="190482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4A5B">
                    <a:alpha val="48000"/>
                  </a:srgbClr>
                </a:gs>
                <a:gs pos="100000">
                  <a:srgbClr val="27DDDF">
                    <a:alpha val="48000"/>
                  </a:srgbClr>
                </a:gs>
              </a:gsLst>
              <a:lin ang="2700000"/>
            </a:gradFill>
            <a:ln w="9525" cap="sq">
              <a:solidFill>
                <a:srgbClr val="FFFFFF">
                  <a:alpha val="47843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021759" cy="889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997861" y="4598139"/>
            <a:ext cx="12598943" cy="3536918"/>
            <a:chOff x="0" y="0"/>
            <a:chExt cx="7083004" cy="198842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083004" cy="1988421"/>
            </a:xfrm>
            <a:custGeom>
              <a:avLst/>
              <a:gdLst/>
              <a:ahLst/>
              <a:cxnLst/>
              <a:rect r="r" b="b" t="t" l="l"/>
              <a:pathLst>
                <a:path h="1988421" w="7083004">
                  <a:moveTo>
                    <a:pt x="6879804" y="0"/>
                  </a:moveTo>
                  <a:cubicBezTo>
                    <a:pt x="6992028" y="0"/>
                    <a:pt x="7083004" y="445123"/>
                    <a:pt x="7083004" y="994211"/>
                  </a:cubicBezTo>
                  <a:cubicBezTo>
                    <a:pt x="7083004" y="1543298"/>
                    <a:pt x="6992028" y="1988421"/>
                    <a:pt x="6879804" y="1988421"/>
                  </a:cubicBezTo>
                  <a:lnTo>
                    <a:pt x="203200" y="1988421"/>
                  </a:lnTo>
                  <a:cubicBezTo>
                    <a:pt x="90976" y="1988421"/>
                    <a:pt x="0" y="1543298"/>
                    <a:pt x="0" y="994211"/>
                  </a:cubicBezTo>
                  <a:cubicBezTo>
                    <a:pt x="0" y="445123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4A5B">
                    <a:alpha val="38000"/>
                  </a:srgbClr>
                </a:gs>
                <a:gs pos="100000">
                  <a:srgbClr val="27DDDF">
                    <a:alpha val="38000"/>
                  </a:srgbClr>
                </a:gs>
              </a:gsLst>
              <a:lin ang="2700000"/>
            </a:gradFill>
            <a:ln w="9525" cap="sq">
              <a:solidFill>
                <a:srgbClr val="FFFFFF">
                  <a:alpha val="37647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7083004" cy="20265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70833" y="239491"/>
            <a:ext cx="857867" cy="864151"/>
          </a:xfrm>
          <a:custGeom>
            <a:avLst/>
            <a:gdLst/>
            <a:ahLst/>
            <a:cxnLst/>
            <a:rect r="r" b="b" t="t" l="l"/>
            <a:pathLst>
              <a:path h="864151" w="857867">
                <a:moveTo>
                  <a:pt x="0" y="0"/>
                </a:moveTo>
                <a:lnTo>
                  <a:pt x="857867" y="0"/>
                </a:lnTo>
                <a:lnTo>
                  <a:pt x="857867" y="864152"/>
                </a:lnTo>
                <a:lnTo>
                  <a:pt x="0" y="864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502397"/>
            <a:ext cx="2494484" cy="36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spc="-41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Language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44875" y="1658665"/>
            <a:ext cx="5418823" cy="2920890"/>
            <a:chOff x="0" y="0"/>
            <a:chExt cx="4574359" cy="24657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4358" cy="2465701"/>
            </a:xfrm>
            <a:custGeom>
              <a:avLst/>
              <a:gdLst/>
              <a:ahLst/>
              <a:cxnLst/>
              <a:rect r="r" b="b" t="t" l="l"/>
              <a:pathLst>
                <a:path h="2465701" w="4574358">
                  <a:moveTo>
                    <a:pt x="4371158" y="0"/>
                  </a:moveTo>
                  <a:cubicBezTo>
                    <a:pt x="4483383" y="0"/>
                    <a:pt x="4574358" y="551966"/>
                    <a:pt x="4574358" y="1232850"/>
                  </a:cubicBezTo>
                  <a:cubicBezTo>
                    <a:pt x="4574358" y="1913735"/>
                    <a:pt x="4483383" y="2465701"/>
                    <a:pt x="4371158" y="2465701"/>
                  </a:cubicBezTo>
                  <a:lnTo>
                    <a:pt x="203200" y="2465701"/>
                  </a:lnTo>
                  <a:cubicBezTo>
                    <a:pt x="90976" y="2465701"/>
                    <a:pt x="0" y="1913735"/>
                    <a:pt x="0" y="1232850"/>
                  </a:cubicBezTo>
                  <a:cubicBezTo>
                    <a:pt x="0" y="55196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74359" cy="2503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54482" y="5598730"/>
            <a:ext cx="7089518" cy="3309700"/>
            <a:chOff x="0" y="0"/>
            <a:chExt cx="1867198" cy="8716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67198" cy="871690"/>
            </a:xfrm>
            <a:custGeom>
              <a:avLst/>
              <a:gdLst/>
              <a:ahLst/>
              <a:cxnLst/>
              <a:rect r="r" b="b" t="t" l="l"/>
              <a:pathLst>
                <a:path h="871690" w="1867198">
                  <a:moveTo>
                    <a:pt x="41497" y="0"/>
                  </a:moveTo>
                  <a:lnTo>
                    <a:pt x="1825701" y="0"/>
                  </a:lnTo>
                  <a:cubicBezTo>
                    <a:pt x="1836707" y="0"/>
                    <a:pt x="1847262" y="4372"/>
                    <a:pt x="1855044" y="12154"/>
                  </a:cubicBezTo>
                  <a:cubicBezTo>
                    <a:pt x="1862826" y="19936"/>
                    <a:pt x="1867198" y="30491"/>
                    <a:pt x="1867198" y="41497"/>
                  </a:cubicBezTo>
                  <a:lnTo>
                    <a:pt x="1867198" y="830194"/>
                  </a:lnTo>
                  <a:cubicBezTo>
                    <a:pt x="1867198" y="853112"/>
                    <a:pt x="1848620" y="871690"/>
                    <a:pt x="1825701" y="871690"/>
                  </a:cubicBezTo>
                  <a:lnTo>
                    <a:pt x="41497" y="871690"/>
                  </a:lnTo>
                  <a:cubicBezTo>
                    <a:pt x="30491" y="871690"/>
                    <a:pt x="19936" y="867318"/>
                    <a:pt x="12154" y="859536"/>
                  </a:cubicBezTo>
                  <a:cubicBezTo>
                    <a:pt x="4372" y="851754"/>
                    <a:pt x="0" y="841199"/>
                    <a:pt x="0" y="830194"/>
                  </a:cubicBezTo>
                  <a:lnTo>
                    <a:pt x="0" y="41497"/>
                  </a:lnTo>
                  <a:cubicBezTo>
                    <a:pt x="0" y="30491"/>
                    <a:pt x="4372" y="19936"/>
                    <a:pt x="12154" y="12154"/>
                  </a:cubicBezTo>
                  <a:cubicBezTo>
                    <a:pt x="19936" y="4372"/>
                    <a:pt x="30491" y="0"/>
                    <a:pt x="41497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1867198" cy="85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39465" y="7136779"/>
            <a:ext cx="6583024" cy="1771650"/>
            <a:chOff x="0" y="0"/>
            <a:chExt cx="1733800" cy="4666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33801" cy="466607"/>
            </a:xfrm>
            <a:custGeom>
              <a:avLst/>
              <a:gdLst/>
              <a:ahLst/>
              <a:cxnLst/>
              <a:rect r="r" b="b" t="t" l="l"/>
              <a:pathLst>
                <a:path h="466607" w="1733801">
                  <a:moveTo>
                    <a:pt x="44690" y="0"/>
                  </a:moveTo>
                  <a:lnTo>
                    <a:pt x="1689111" y="0"/>
                  </a:lnTo>
                  <a:cubicBezTo>
                    <a:pt x="1713792" y="0"/>
                    <a:pt x="1733801" y="20008"/>
                    <a:pt x="1733801" y="44690"/>
                  </a:cubicBezTo>
                  <a:lnTo>
                    <a:pt x="1733801" y="421918"/>
                  </a:lnTo>
                  <a:cubicBezTo>
                    <a:pt x="1733801" y="433770"/>
                    <a:pt x="1729092" y="445137"/>
                    <a:pt x="1720711" y="453518"/>
                  </a:cubicBezTo>
                  <a:cubicBezTo>
                    <a:pt x="1712330" y="461899"/>
                    <a:pt x="1700963" y="466607"/>
                    <a:pt x="1689111" y="466607"/>
                  </a:cubicBezTo>
                  <a:lnTo>
                    <a:pt x="44690" y="466607"/>
                  </a:lnTo>
                  <a:cubicBezTo>
                    <a:pt x="32837" y="466607"/>
                    <a:pt x="21470" y="461899"/>
                    <a:pt x="13089" y="453518"/>
                  </a:cubicBezTo>
                  <a:cubicBezTo>
                    <a:pt x="4708" y="445137"/>
                    <a:pt x="0" y="433770"/>
                    <a:pt x="0" y="421918"/>
                  </a:cubicBezTo>
                  <a:lnTo>
                    <a:pt x="0" y="44690"/>
                  </a:lnTo>
                  <a:cubicBezTo>
                    <a:pt x="0" y="32837"/>
                    <a:pt x="4708" y="21470"/>
                    <a:pt x="13089" y="13089"/>
                  </a:cubicBezTo>
                  <a:cubicBezTo>
                    <a:pt x="21470" y="4708"/>
                    <a:pt x="32837" y="0"/>
                    <a:pt x="446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1733800" cy="447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54970" y="2484610"/>
            <a:ext cx="6583024" cy="4515361"/>
            <a:chOff x="0" y="0"/>
            <a:chExt cx="1733800" cy="11892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33801" cy="1189231"/>
            </a:xfrm>
            <a:custGeom>
              <a:avLst/>
              <a:gdLst/>
              <a:ahLst/>
              <a:cxnLst/>
              <a:rect r="r" b="b" t="t" l="l"/>
              <a:pathLst>
                <a:path h="1189231" w="1733801">
                  <a:moveTo>
                    <a:pt x="44690" y="0"/>
                  </a:moveTo>
                  <a:lnTo>
                    <a:pt x="1689111" y="0"/>
                  </a:lnTo>
                  <a:cubicBezTo>
                    <a:pt x="1713792" y="0"/>
                    <a:pt x="1733801" y="20008"/>
                    <a:pt x="1733801" y="44690"/>
                  </a:cubicBezTo>
                  <a:lnTo>
                    <a:pt x="1733801" y="1144541"/>
                  </a:lnTo>
                  <a:cubicBezTo>
                    <a:pt x="1733801" y="1156394"/>
                    <a:pt x="1729092" y="1167761"/>
                    <a:pt x="1720711" y="1176141"/>
                  </a:cubicBezTo>
                  <a:cubicBezTo>
                    <a:pt x="1712330" y="1184522"/>
                    <a:pt x="1700963" y="1189231"/>
                    <a:pt x="1689111" y="1189231"/>
                  </a:cubicBezTo>
                  <a:lnTo>
                    <a:pt x="44690" y="1189231"/>
                  </a:lnTo>
                  <a:cubicBezTo>
                    <a:pt x="32837" y="1189231"/>
                    <a:pt x="21470" y="1184522"/>
                    <a:pt x="13089" y="1176141"/>
                  </a:cubicBezTo>
                  <a:cubicBezTo>
                    <a:pt x="4708" y="1167761"/>
                    <a:pt x="0" y="1156394"/>
                    <a:pt x="0" y="1144541"/>
                  </a:cubicBezTo>
                  <a:lnTo>
                    <a:pt x="0" y="44690"/>
                  </a:lnTo>
                  <a:cubicBezTo>
                    <a:pt x="0" y="32837"/>
                    <a:pt x="4708" y="21470"/>
                    <a:pt x="13089" y="13089"/>
                  </a:cubicBezTo>
                  <a:cubicBezTo>
                    <a:pt x="21470" y="4708"/>
                    <a:pt x="32837" y="0"/>
                    <a:pt x="44690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1733800" cy="1170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744875" y="6038363"/>
            <a:ext cx="675884" cy="67588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DDD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879623" y="6261408"/>
            <a:ext cx="406389" cy="229794"/>
          </a:xfrm>
          <a:custGeom>
            <a:avLst/>
            <a:gdLst/>
            <a:ahLst/>
            <a:cxnLst/>
            <a:rect r="r" b="b" t="t" l="l"/>
            <a:pathLst>
              <a:path h="229794" w="406389">
                <a:moveTo>
                  <a:pt x="0" y="0"/>
                </a:moveTo>
                <a:lnTo>
                  <a:pt x="406389" y="0"/>
                </a:lnTo>
                <a:lnTo>
                  <a:pt x="406389" y="229795"/>
                </a:lnTo>
                <a:lnTo>
                  <a:pt x="0" y="229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179697" y="2826730"/>
            <a:ext cx="675884" cy="67588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DDD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296288" y="2944143"/>
            <a:ext cx="489274" cy="455359"/>
          </a:xfrm>
          <a:custGeom>
            <a:avLst/>
            <a:gdLst/>
            <a:ahLst/>
            <a:cxnLst/>
            <a:rect r="r" b="b" t="t" l="l"/>
            <a:pathLst>
              <a:path h="455359" w="489274">
                <a:moveTo>
                  <a:pt x="0" y="0"/>
                </a:moveTo>
                <a:lnTo>
                  <a:pt x="489274" y="0"/>
                </a:lnTo>
                <a:lnTo>
                  <a:pt x="489274" y="455359"/>
                </a:lnTo>
                <a:lnTo>
                  <a:pt x="0" y="455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179026" y="7508254"/>
            <a:ext cx="1806512" cy="1383648"/>
          </a:xfrm>
          <a:custGeom>
            <a:avLst/>
            <a:gdLst/>
            <a:ahLst/>
            <a:cxnLst/>
            <a:rect r="r" b="b" t="t" l="l"/>
            <a:pathLst>
              <a:path h="1383648" w="1806512">
                <a:moveTo>
                  <a:pt x="0" y="0"/>
                </a:moveTo>
                <a:lnTo>
                  <a:pt x="1806512" y="0"/>
                </a:lnTo>
                <a:lnTo>
                  <a:pt x="1806512" y="1383648"/>
                </a:lnTo>
                <a:lnTo>
                  <a:pt x="0" y="13836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35488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420760" y="2111515"/>
            <a:ext cx="7089518" cy="2092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3"/>
              </a:lnSpc>
            </a:pPr>
            <a:r>
              <a:rPr lang="en-US" sz="7166" spc="-3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Features Overview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15730" y="6791792"/>
            <a:ext cx="3238557" cy="397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2"/>
              </a:lnSpc>
            </a:pPr>
            <a:r>
              <a:rPr lang="en-US" sz="2454" spc="-103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Keyboard shortcuts: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309333" y="5739144"/>
            <a:ext cx="5708731" cy="341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→ Red</a:t>
            </a:r>
          </a:p>
          <a:p>
            <a:pPr algn="l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 → Green</a:t>
            </a:r>
          </a:p>
          <a:p>
            <a:pPr algn="l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 → Blue</a:t>
            </a:r>
          </a:p>
          <a:p>
            <a:pPr algn="l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 → White</a:t>
            </a:r>
          </a:p>
          <a:p>
            <a:pPr algn="l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 → Black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962950" y="4350786"/>
            <a:ext cx="6432151" cy="1910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6"/>
              </a:lnSpc>
            </a:pPr>
            <a:r>
              <a:rPr lang="en-US" sz="264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32x32 pixel grid with customizable colors.</a:t>
            </a: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3706"/>
              </a:lnSpc>
              <a:spcBef>
                <a:spcPct val="0"/>
              </a:spcBef>
            </a:pPr>
            <a:r>
              <a:rPr lang="en-US" sz="264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Mouse controls: Left-click to draw, right-click to erase.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765677" y="7489188"/>
            <a:ext cx="4320540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Real-time rendering with SDL2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144000" y="4173763"/>
            <a:ext cx="5708731" cy="2290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  <a:p>
            <a:pPr algn="l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70833" y="239491"/>
            <a:ext cx="857867" cy="864151"/>
          </a:xfrm>
          <a:custGeom>
            <a:avLst/>
            <a:gdLst/>
            <a:ahLst/>
            <a:cxnLst/>
            <a:rect r="r" b="b" t="t" l="l"/>
            <a:pathLst>
              <a:path h="864151" w="857867">
                <a:moveTo>
                  <a:pt x="0" y="0"/>
                </a:moveTo>
                <a:lnTo>
                  <a:pt x="857867" y="0"/>
                </a:lnTo>
                <a:lnTo>
                  <a:pt x="857867" y="864152"/>
                </a:lnTo>
                <a:lnTo>
                  <a:pt x="0" y="8641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28700" y="502397"/>
            <a:ext cx="2494484" cy="36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spc="-41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Language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38685" y="2190252"/>
            <a:ext cx="10669195" cy="1499278"/>
            <a:chOff x="0" y="0"/>
            <a:chExt cx="289203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2032" cy="406400"/>
            </a:xfrm>
            <a:custGeom>
              <a:avLst/>
              <a:gdLst/>
              <a:ahLst/>
              <a:cxnLst/>
              <a:rect r="r" b="b" t="t" l="l"/>
              <a:pathLst>
                <a:path h="406400" w="2892032">
                  <a:moveTo>
                    <a:pt x="2688832" y="0"/>
                  </a:moveTo>
                  <a:cubicBezTo>
                    <a:pt x="2801057" y="0"/>
                    <a:pt x="2892032" y="90976"/>
                    <a:pt x="2892032" y="203200"/>
                  </a:cubicBezTo>
                  <a:cubicBezTo>
                    <a:pt x="2892032" y="315424"/>
                    <a:pt x="2801057" y="406400"/>
                    <a:pt x="26888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9203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724775"/>
            <a:ext cx="18288000" cy="6686550"/>
            <a:chOff x="0" y="0"/>
            <a:chExt cx="4816593" cy="17610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761067"/>
            </a:xfrm>
            <a:custGeom>
              <a:avLst/>
              <a:gdLst/>
              <a:ahLst/>
              <a:cxnLst/>
              <a:rect r="r" b="b" t="t" l="l"/>
              <a:pathLst>
                <a:path h="17610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61067"/>
                  </a:lnTo>
                  <a:lnTo>
                    <a:pt x="0" y="1761067"/>
                  </a:lnTo>
                  <a:close/>
                </a:path>
              </a:pathLst>
            </a:custGeom>
            <a:gradFill rotWithShape="true">
              <a:gsLst>
                <a:gs pos="0">
                  <a:srgbClr val="2D2E34">
                    <a:alpha val="0"/>
                  </a:srgbClr>
                </a:gs>
                <a:gs pos="100000">
                  <a:srgbClr val="2D2E3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4816593" cy="1742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93519" y="4359413"/>
            <a:ext cx="3042899" cy="3444543"/>
            <a:chOff x="0" y="0"/>
            <a:chExt cx="801422" cy="9072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01422" cy="907205"/>
            </a:xfrm>
            <a:custGeom>
              <a:avLst/>
              <a:gdLst/>
              <a:ahLst/>
              <a:cxnLst/>
              <a:rect r="r" b="b" t="t" l="l"/>
              <a:pathLst>
                <a:path h="907205" w="801422">
                  <a:moveTo>
                    <a:pt x="71239" y="0"/>
                  </a:moveTo>
                  <a:lnTo>
                    <a:pt x="730183" y="0"/>
                  </a:lnTo>
                  <a:cubicBezTo>
                    <a:pt x="769527" y="0"/>
                    <a:pt x="801422" y="31895"/>
                    <a:pt x="801422" y="71239"/>
                  </a:cubicBezTo>
                  <a:lnTo>
                    <a:pt x="801422" y="835965"/>
                  </a:lnTo>
                  <a:cubicBezTo>
                    <a:pt x="801422" y="875310"/>
                    <a:pt x="769527" y="907205"/>
                    <a:pt x="730183" y="907205"/>
                  </a:cubicBezTo>
                  <a:lnTo>
                    <a:pt x="71239" y="907205"/>
                  </a:lnTo>
                  <a:cubicBezTo>
                    <a:pt x="31895" y="907205"/>
                    <a:pt x="0" y="875310"/>
                    <a:pt x="0" y="835965"/>
                  </a:cubicBezTo>
                  <a:lnTo>
                    <a:pt x="0" y="71239"/>
                  </a:lnTo>
                  <a:cubicBezTo>
                    <a:pt x="0" y="31895"/>
                    <a:pt x="31895" y="0"/>
                    <a:pt x="7123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801422" cy="888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378176" y="5737802"/>
            <a:ext cx="3415908" cy="3595622"/>
            <a:chOff x="0" y="0"/>
            <a:chExt cx="899663" cy="9469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99663" cy="946995"/>
            </a:xfrm>
            <a:custGeom>
              <a:avLst/>
              <a:gdLst/>
              <a:ahLst/>
              <a:cxnLst/>
              <a:rect r="r" b="b" t="t" l="l"/>
              <a:pathLst>
                <a:path h="946995" w="899663">
                  <a:moveTo>
                    <a:pt x="63460" y="0"/>
                  </a:moveTo>
                  <a:lnTo>
                    <a:pt x="836203" y="0"/>
                  </a:lnTo>
                  <a:cubicBezTo>
                    <a:pt x="871251" y="0"/>
                    <a:pt x="899663" y="28412"/>
                    <a:pt x="899663" y="63460"/>
                  </a:cubicBezTo>
                  <a:lnTo>
                    <a:pt x="899663" y="883535"/>
                  </a:lnTo>
                  <a:cubicBezTo>
                    <a:pt x="899663" y="918583"/>
                    <a:pt x="871251" y="946995"/>
                    <a:pt x="836203" y="946995"/>
                  </a:cubicBezTo>
                  <a:lnTo>
                    <a:pt x="63460" y="946995"/>
                  </a:lnTo>
                  <a:cubicBezTo>
                    <a:pt x="28412" y="946995"/>
                    <a:pt x="0" y="918583"/>
                    <a:pt x="0" y="883535"/>
                  </a:cubicBezTo>
                  <a:lnTo>
                    <a:pt x="0" y="63460"/>
                  </a:lnTo>
                  <a:cubicBezTo>
                    <a:pt x="0" y="28412"/>
                    <a:pt x="28412" y="0"/>
                    <a:pt x="63460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899663" cy="927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06184" y="5964734"/>
            <a:ext cx="3522418" cy="3520082"/>
            <a:chOff x="0" y="0"/>
            <a:chExt cx="927715" cy="9271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27715" cy="927100"/>
            </a:xfrm>
            <a:custGeom>
              <a:avLst/>
              <a:gdLst/>
              <a:ahLst/>
              <a:cxnLst/>
              <a:rect r="r" b="b" t="t" l="l"/>
              <a:pathLst>
                <a:path h="927100" w="927715">
                  <a:moveTo>
                    <a:pt x="61541" y="0"/>
                  </a:moveTo>
                  <a:lnTo>
                    <a:pt x="866174" y="0"/>
                  </a:lnTo>
                  <a:cubicBezTo>
                    <a:pt x="900162" y="0"/>
                    <a:pt x="927715" y="27553"/>
                    <a:pt x="927715" y="61541"/>
                  </a:cubicBezTo>
                  <a:lnTo>
                    <a:pt x="927715" y="865559"/>
                  </a:lnTo>
                  <a:cubicBezTo>
                    <a:pt x="927715" y="899547"/>
                    <a:pt x="900162" y="927100"/>
                    <a:pt x="866174" y="927100"/>
                  </a:cubicBezTo>
                  <a:lnTo>
                    <a:pt x="61541" y="927100"/>
                  </a:lnTo>
                  <a:cubicBezTo>
                    <a:pt x="27553" y="927100"/>
                    <a:pt x="0" y="899547"/>
                    <a:pt x="0" y="865559"/>
                  </a:cubicBezTo>
                  <a:lnTo>
                    <a:pt x="0" y="61541"/>
                  </a:lnTo>
                  <a:cubicBezTo>
                    <a:pt x="0" y="27553"/>
                    <a:pt x="27553" y="0"/>
                    <a:pt x="61541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927715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034362" y="4644155"/>
            <a:ext cx="3471324" cy="3946637"/>
            <a:chOff x="0" y="0"/>
            <a:chExt cx="914258" cy="103944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14258" cy="1039444"/>
            </a:xfrm>
            <a:custGeom>
              <a:avLst/>
              <a:gdLst/>
              <a:ahLst/>
              <a:cxnLst/>
              <a:rect r="r" b="b" t="t" l="l"/>
              <a:pathLst>
                <a:path h="1039444" w="914258">
                  <a:moveTo>
                    <a:pt x="62447" y="0"/>
                  </a:moveTo>
                  <a:lnTo>
                    <a:pt x="851811" y="0"/>
                  </a:lnTo>
                  <a:cubicBezTo>
                    <a:pt x="868373" y="0"/>
                    <a:pt x="884257" y="6579"/>
                    <a:pt x="895968" y="18290"/>
                  </a:cubicBezTo>
                  <a:cubicBezTo>
                    <a:pt x="907679" y="30001"/>
                    <a:pt x="914258" y="45885"/>
                    <a:pt x="914258" y="62447"/>
                  </a:cubicBezTo>
                  <a:lnTo>
                    <a:pt x="914258" y="976997"/>
                  </a:lnTo>
                  <a:cubicBezTo>
                    <a:pt x="914258" y="993559"/>
                    <a:pt x="907679" y="1009442"/>
                    <a:pt x="895968" y="1021153"/>
                  </a:cubicBezTo>
                  <a:cubicBezTo>
                    <a:pt x="884257" y="1032864"/>
                    <a:pt x="868373" y="1039444"/>
                    <a:pt x="851811" y="1039444"/>
                  </a:cubicBezTo>
                  <a:lnTo>
                    <a:pt x="62447" y="1039444"/>
                  </a:lnTo>
                  <a:cubicBezTo>
                    <a:pt x="45885" y="1039444"/>
                    <a:pt x="30001" y="1032864"/>
                    <a:pt x="18290" y="1021153"/>
                  </a:cubicBezTo>
                  <a:cubicBezTo>
                    <a:pt x="6579" y="1009442"/>
                    <a:pt x="0" y="993559"/>
                    <a:pt x="0" y="976997"/>
                  </a:cubicBezTo>
                  <a:lnTo>
                    <a:pt x="0" y="62447"/>
                  </a:lnTo>
                  <a:cubicBezTo>
                    <a:pt x="0" y="45885"/>
                    <a:pt x="6579" y="30001"/>
                    <a:pt x="18290" y="18290"/>
                  </a:cubicBezTo>
                  <a:cubicBezTo>
                    <a:pt x="30001" y="6579"/>
                    <a:pt x="45885" y="0"/>
                    <a:pt x="62447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9050"/>
              <a:ext cx="914258" cy="1020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669371" y="8973737"/>
            <a:ext cx="422397" cy="42239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390086" y="6958420"/>
            <a:ext cx="422397" cy="42239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633121" y="8911027"/>
            <a:ext cx="422397" cy="42239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-5400000">
            <a:off x="7773671" y="9112176"/>
            <a:ext cx="213796" cy="114284"/>
          </a:xfrm>
          <a:custGeom>
            <a:avLst/>
            <a:gdLst/>
            <a:ahLst/>
            <a:cxnLst/>
            <a:rect r="r" b="b" t="t" l="l"/>
            <a:pathLst>
              <a:path h="114284" w="213796">
                <a:moveTo>
                  <a:pt x="0" y="0"/>
                </a:moveTo>
                <a:lnTo>
                  <a:pt x="213796" y="0"/>
                </a:lnTo>
                <a:lnTo>
                  <a:pt x="213796" y="114283"/>
                </a:lnTo>
                <a:lnTo>
                  <a:pt x="0" y="114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5400000">
            <a:off x="3494386" y="7112477"/>
            <a:ext cx="213796" cy="114284"/>
          </a:xfrm>
          <a:custGeom>
            <a:avLst/>
            <a:gdLst/>
            <a:ahLst/>
            <a:cxnLst/>
            <a:rect r="r" b="b" t="t" l="l"/>
            <a:pathLst>
              <a:path h="114284" w="213796">
                <a:moveTo>
                  <a:pt x="0" y="0"/>
                </a:moveTo>
                <a:lnTo>
                  <a:pt x="213796" y="0"/>
                </a:lnTo>
                <a:lnTo>
                  <a:pt x="213796" y="114283"/>
                </a:lnTo>
                <a:lnTo>
                  <a:pt x="0" y="114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5400000">
            <a:off x="11737422" y="9002366"/>
            <a:ext cx="213796" cy="114284"/>
          </a:xfrm>
          <a:custGeom>
            <a:avLst/>
            <a:gdLst/>
            <a:ahLst/>
            <a:cxnLst/>
            <a:rect r="r" b="b" t="t" l="l"/>
            <a:pathLst>
              <a:path h="114284" w="213796">
                <a:moveTo>
                  <a:pt x="0" y="0"/>
                </a:moveTo>
                <a:lnTo>
                  <a:pt x="213796" y="0"/>
                </a:lnTo>
                <a:lnTo>
                  <a:pt x="213796" y="114284"/>
                </a:lnTo>
                <a:lnTo>
                  <a:pt x="0" y="114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6586809" y="2545445"/>
            <a:ext cx="5592996" cy="75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300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Code Breakdown (Big Picture).</a:t>
            </a:r>
          </a:p>
          <a:p>
            <a:pPr algn="l">
              <a:lnSpc>
                <a:spcPts val="2648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193519" y="4340363"/>
            <a:ext cx="3353414" cy="261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4"/>
              </a:lnSpc>
            </a:pPr>
            <a:r>
              <a:rPr lang="en-US" sz="2716" spc="-114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  <a:p>
            <a:pPr algn="l">
              <a:lnSpc>
                <a:spcPts val="2824"/>
              </a:lnSpc>
            </a:pPr>
          </a:p>
          <a:p>
            <a:pPr algn="l" marL="586445" indent="-293222" lvl="1">
              <a:lnSpc>
                <a:spcPts val="2824"/>
              </a:lnSpc>
              <a:buFont typeface="Arial"/>
              <a:buChar char="•"/>
            </a:pPr>
            <a:r>
              <a:rPr lang="en-US" b="true" sz="2716" spc="-114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Initialization:</a:t>
            </a:r>
          </a:p>
          <a:p>
            <a:pPr algn="l" marL="586445" indent="-293222" lvl="1">
              <a:lnSpc>
                <a:spcPts val="2824"/>
              </a:lnSpc>
              <a:buFont typeface="Arial"/>
              <a:buChar char="•"/>
            </a:pPr>
            <a:r>
              <a:rPr lang="en-US" b="true" sz="2716" spc="-114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SDL window, renderer,</a:t>
            </a:r>
          </a:p>
          <a:p>
            <a:pPr algn="l" marL="586445" indent="-293222" lvl="1">
              <a:lnSpc>
                <a:spcPts val="2824"/>
              </a:lnSpc>
              <a:buFont typeface="Arial"/>
              <a:buChar char="•"/>
            </a:pPr>
            <a:r>
              <a:rPr lang="en-US" b="true" sz="2716" spc="-114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and grid setup.</a:t>
            </a:r>
          </a:p>
          <a:p>
            <a:pPr algn="l">
              <a:lnSpc>
                <a:spcPts val="2824"/>
              </a:lnSpc>
            </a:pPr>
            <a:r>
              <a:rPr lang="en-US" sz="2716" spc="-114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635689" y="6406222"/>
            <a:ext cx="2900881" cy="2090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6"/>
              </a:lnSpc>
            </a:pPr>
            <a:r>
              <a:rPr lang="en-US" sz="2996" spc="-125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Event Handling: Mouse clicks &amp; keyboard inputs for color selection.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144000" y="6327849"/>
            <a:ext cx="3584602" cy="2531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1882" indent="-330941" lvl="1">
              <a:lnSpc>
                <a:spcPts val="3188"/>
              </a:lnSpc>
              <a:buFont typeface="Arial"/>
              <a:buChar char="•"/>
            </a:pPr>
            <a:r>
              <a:rPr lang="en-US" b="true" sz="3065" spc="-128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Rendering: Updating pixels and refreshing the display efficiently.</a:t>
            </a:r>
          </a:p>
          <a:p>
            <a:pPr algn="l">
              <a:lnSpc>
                <a:spcPts val="3188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4157555" y="5115173"/>
            <a:ext cx="3224938" cy="184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1"/>
              </a:lnSpc>
            </a:pPr>
          </a:p>
          <a:p>
            <a:pPr algn="l" marL="577371" indent="-288685" lvl="1">
              <a:lnSpc>
                <a:spcPts val="2781"/>
              </a:lnSpc>
              <a:buFont typeface="Arial"/>
              <a:buChar char="•"/>
            </a:pPr>
            <a:r>
              <a:rPr lang="en-US" b="true" sz="2674" spc="-112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Cleanup: Properly closing SDL resources.</a:t>
            </a:r>
          </a:p>
          <a:p>
            <a:pPr algn="l">
              <a:lnSpc>
                <a:spcPts val="2781"/>
              </a:lnSpc>
            </a:pPr>
          </a:p>
        </p:txBody>
      </p:sp>
      <p:grpSp>
        <p:nvGrpSpPr>
          <p:cNvPr name="Group 37" id="37"/>
          <p:cNvGrpSpPr/>
          <p:nvPr/>
        </p:nvGrpSpPr>
        <p:grpSpPr>
          <a:xfrm rot="0">
            <a:off x="16665685" y="7724775"/>
            <a:ext cx="422397" cy="422397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-5400000">
            <a:off x="16769985" y="7853712"/>
            <a:ext cx="213796" cy="114284"/>
          </a:xfrm>
          <a:custGeom>
            <a:avLst/>
            <a:gdLst/>
            <a:ahLst/>
            <a:cxnLst/>
            <a:rect r="r" b="b" t="t" l="l"/>
            <a:pathLst>
              <a:path h="114284" w="213796">
                <a:moveTo>
                  <a:pt x="0" y="0"/>
                </a:moveTo>
                <a:lnTo>
                  <a:pt x="213796" y="0"/>
                </a:lnTo>
                <a:lnTo>
                  <a:pt x="213796" y="114284"/>
                </a:lnTo>
                <a:lnTo>
                  <a:pt x="0" y="114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4985988" y="2158409"/>
            <a:ext cx="9329240" cy="1502158"/>
            <a:chOff x="0" y="0"/>
            <a:chExt cx="5284612" cy="85090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284612" cy="850908"/>
            </a:xfrm>
            <a:custGeom>
              <a:avLst/>
              <a:gdLst/>
              <a:ahLst/>
              <a:cxnLst/>
              <a:rect r="r" b="b" t="t" l="l"/>
              <a:pathLst>
                <a:path h="850908" w="5284612">
                  <a:moveTo>
                    <a:pt x="5081412" y="0"/>
                  </a:moveTo>
                  <a:cubicBezTo>
                    <a:pt x="5193636" y="0"/>
                    <a:pt x="5284612" y="190482"/>
                    <a:pt x="5284612" y="425454"/>
                  </a:cubicBezTo>
                  <a:cubicBezTo>
                    <a:pt x="5284612" y="660425"/>
                    <a:pt x="5193636" y="850908"/>
                    <a:pt x="5081412" y="850908"/>
                  </a:cubicBezTo>
                  <a:lnTo>
                    <a:pt x="203200" y="850908"/>
                  </a:lnTo>
                  <a:cubicBezTo>
                    <a:pt x="90976" y="850908"/>
                    <a:pt x="0" y="660425"/>
                    <a:pt x="0" y="425454"/>
                  </a:cubicBezTo>
                  <a:cubicBezTo>
                    <a:pt x="0" y="190482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4A5B">
                    <a:alpha val="33000"/>
                  </a:srgbClr>
                </a:gs>
                <a:gs pos="100000">
                  <a:srgbClr val="27DDDF">
                    <a:alpha val="33000"/>
                  </a:srgbClr>
                </a:gs>
              </a:gsLst>
              <a:lin ang="2700000"/>
            </a:gradFill>
            <a:ln w="9525" cap="sq">
              <a:solidFill>
                <a:srgbClr val="FFFFFF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5284612" cy="889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170833" y="239491"/>
            <a:ext cx="857867" cy="864151"/>
          </a:xfrm>
          <a:custGeom>
            <a:avLst/>
            <a:gdLst/>
            <a:ahLst/>
            <a:cxnLst/>
            <a:rect r="r" b="b" t="t" l="l"/>
            <a:pathLst>
              <a:path h="864151" w="857867">
                <a:moveTo>
                  <a:pt x="0" y="0"/>
                </a:moveTo>
                <a:lnTo>
                  <a:pt x="857867" y="0"/>
                </a:lnTo>
                <a:lnTo>
                  <a:pt x="857867" y="864152"/>
                </a:lnTo>
                <a:lnTo>
                  <a:pt x="0" y="8641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1028700" y="502397"/>
            <a:ext cx="2494484" cy="36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spc="-41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Language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83756" y="2700125"/>
            <a:ext cx="5045482" cy="1154289"/>
            <a:chOff x="0" y="0"/>
            <a:chExt cx="1776404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76404" cy="406400"/>
            </a:xfrm>
            <a:custGeom>
              <a:avLst/>
              <a:gdLst/>
              <a:ahLst/>
              <a:cxnLst/>
              <a:rect r="r" b="b" t="t" l="l"/>
              <a:pathLst>
                <a:path h="406400" w="1776404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15572" y="576278"/>
            <a:ext cx="6964686" cy="3479234"/>
            <a:chOff x="0" y="0"/>
            <a:chExt cx="1834320" cy="9163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34320" cy="916342"/>
            </a:xfrm>
            <a:custGeom>
              <a:avLst/>
              <a:gdLst/>
              <a:ahLst/>
              <a:cxnLst/>
              <a:rect r="r" b="b" t="t" l="l"/>
              <a:pathLst>
                <a:path h="916342" w="1834320">
                  <a:moveTo>
                    <a:pt x="56691" y="0"/>
                  </a:moveTo>
                  <a:lnTo>
                    <a:pt x="1777629" y="0"/>
                  </a:lnTo>
                  <a:cubicBezTo>
                    <a:pt x="1808939" y="0"/>
                    <a:pt x="1834320" y="25382"/>
                    <a:pt x="1834320" y="56691"/>
                  </a:cubicBezTo>
                  <a:lnTo>
                    <a:pt x="1834320" y="859650"/>
                  </a:lnTo>
                  <a:cubicBezTo>
                    <a:pt x="1834320" y="874686"/>
                    <a:pt x="1828348" y="889105"/>
                    <a:pt x="1817716" y="899737"/>
                  </a:cubicBezTo>
                  <a:cubicBezTo>
                    <a:pt x="1807084" y="910369"/>
                    <a:pt x="1792664" y="916342"/>
                    <a:pt x="1777629" y="916342"/>
                  </a:cubicBezTo>
                  <a:lnTo>
                    <a:pt x="56691" y="916342"/>
                  </a:lnTo>
                  <a:cubicBezTo>
                    <a:pt x="41656" y="916342"/>
                    <a:pt x="27236" y="910369"/>
                    <a:pt x="16605" y="899737"/>
                  </a:cubicBezTo>
                  <a:cubicBezTo>
                    <a:pt x="5973" y="889105"/>
                    <a:pt x="0" y="874686"/>
                    <a:pt x="0" y="859650"/>
                  </a:cubicBezTo>
                  <a:lnTo>
                    <a:pt x="0" y="56691"/>
                  </a:lnTo>
                  <a:cubicBezTo>
                    <a:pt x="0" y="41656"/>
                    <a:pt x="5973" y="27236"/>
                    <a:pt x="16605" y="16605"/>
                  </a:cubicBezTo>
                  <a:cubicBezTo>
                    <a:pt x="27236" y="5973"/>
                    <a:pt x="41656" y="0"/>
                    <a:pt x="56691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1834320" cy="89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77807" y="933801"/>
            <a:ext cx="5434050" cy="2523128"/>
            <a:chOff x="0" y="0"/>
            <a:chExt cx="1417549" cy="6581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7549" cy="658194"/>
            </a:xfrm>
            <a:custGeom>
              <a:avLst/>
              <a:gdLst/>
              <a:ahLst/>
              <a:cxnLst/>
              <a:rect r="r" b="b" t="t" l="l"/>
              <a:pathLst>
                <a:path h="658194" w="1417549">
                  <a:moveTo>
                    <a:pt x="29919" y="0"/>
                  </a:moveTo>
                  <a:lnTo>
                    <a:pt x="1387630" y="0"/>
                  </a:lnTo>
                  <a:cubicBezTo>
                    <a:pt x="1404154" y="0"/>
                    <a:pt x="1417549" y="13395"/>
                    <a:pt x="1417549" y="29919"/>
                  </a:cubicBezTo>
                  <a:lnTo>
                    <a:pt x="1417549" y="628275"/>
                  </a:lnTo>
                  <a:cubicBezTo>
                    <a:pt x="1417549" y="644799"/>
                    <a:pt x="1404154" y="658194"/>
                    <a:pt x="1387630" y="658194"/>
                  </a:cubicBezTo>
                  <a:lnTo>
                    <a:pt x="29919" y="658194"/>
                  </a:lnTo>
                  <a:cubicBezTo>
                    <a:pt x="13395" y="658194"/>
                    <a:pt x="0" y="644799"/>
                    <a:pt x="0" y="628275"/>
                  </a:cubicBezTo>
                  <a:lnTo>
                    <a:pt x="0" y="29919"/>
                  </a:lnTo>
                  <a:cubicBezTo>
                    <a:pt x="0" y="13395"/>
                    <a:pt x="13395" y="0"/>
                    <a:pt x="299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1417549" cy="6391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613611" y="1744339"/>
            <a:ext cx="1441301" cy="1496539"/>
          </a:xfrm>
          <a:custGeom>
            <a:avLst/>
            <a:gdLst/>
            <a:ahLst/>
            <a:cxnLst/>
            <a:rect r="r" b="b" t="t" l="l"/>
            <a:pathLst>
              <a:path h="1496539" w="1441301">
                <a:moveTo>
                  <a:pt x="0" y="0"/>
                </a:moveTo>
                <a:lnTo>
                  <a:pt x="1441301" y="0"/>
                </a:lnTo>
                <a:lnTo>
                  <a:pt x="1441301" y="1496539"/>
                </a:lnTo>
                <a:lnTo>
                  <a:pt x="0" y="1496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00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574550" y="1386410"/>
            <a:ext cx="8411557" cy="582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514369" indent="-257185" lvl="1">
              <a:lnSpc>
                <a:spcPts val="2096"/>
              </a:lnSpc>
              <a:buFont typeface="Arial"/>
              <a:buChar char="•"/>
            </a:pPr>
            <a:r>
              <a:rPr lang="en-US" sz="2382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Grid Representation: A Color struct storing r, g, b values.</a:t>
            </a:r>
          </a:p>
          <a:p>
            <a:pPr algn="r">
              <a:lnSpc>
                <a:spcPts val="209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007162" y="1109287"/>
            <a:ext cx="3846135" cy="96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8"/>
              </a:lnSpc>
            </a:pPr>
            <a:r>
              <a:rPr lang="en-US" sz="3296" spc="-138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Code Walkthrough (Technical Details)</a:t>
            </a:r>
          </a:p>
        </p:txBody>
      </p:sp>
      <p:grpSp>
        <p:nvGrpSpPr>
          <p:cNvPr name="Group 14" id="14"/>
          <p:cNvGrpSpPr/>
          <p:nvPr/>
        </p:nvGrpSpPr>
        <p:grpSpPr>
          <a:xfrm rot="-4011154">
            <a:off x="16021161" y="-2501723"/>
            <a:ext cx="17403374" cy="18180272"/>
            <a:chOff x="0" y="0"/>
            <a:chExt cx="4583605" cy="47882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83605" cy="4788220"/>
            </a:xfrm>
            <a:custGeom>
              <a:avLst/>
              <a:gdLst/>
              <a:ahLst/>
              <a:cxnLst/>
              <a:rect r="r" b="b" t="t" l="l"/>
              <a:pathLst>
                <a:path h="4788220" w="4583605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02249" y="4413170"/>
            <a:ext cx="7821772" cy="2602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5"/>
              </a:lnSpc>
            </a:pPr>
            <a:r>
              <a:rPr lang="en-US" sz="2735" spc="-114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void drawPixel(int x, int y, Color color)</a:t>
            </a:r>
          </a:p>
          <a:p>
            <a:pPr algn="l">
              <a:lnSpc>
                <a:spcPts val="2845"/>
              </a:lnSpc>
            </a:pPr>
            <a:r>
              <a:rPr lang="en-US" sz="2735" spc="-114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{</a:t>
            </a:r>
          </a:p>
          <a:p>
            <a:pPr algn="l">
              <a:lnSpc>
                <a:spcPts val="2845"/>
              </a:lnSpc>
            </a:pPr>
            <a:r>
              <a:rPr lang="en-US" sz="2735" spc="-114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<![CDATA[ if (x >= 0 && x < WIDTH && y >= 0 && y < HEIGHT) ]]></a:t>
            </a:r>
          </a:p>
          <a:p>
            <a:pPr algn="l">
              <a:lnSpc>
                <a:spcPts val="2845"/>
              </a:lnSpc>
            </a:pPr>
            <a:r>
              <a:rPr lang="en-US" sz="2735" spc="-114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 { </a:t>
            </a:r>
          </a:p>
          <a:p>
            <a:pPr algn="l">
              <a:lnSpc>
                <a:spcPts val="2845"/>
              </a:lnSpc>
            </a:pPr>
            <a:r>
              <a:rPr lang="en-US" sz="2735" spc="-114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       grid[x][y] = color; </a:t>
            </a:r>
          </a:p>
          <a:p>
            <a:pPr algn="l">
              <a:lnSpc>
                <a:spcPts val="2845"/>
              </a:lnSpc>
            </a:pPr>
            <a:r>
              <a:rPr lang="en-US" sz="2735" spc="-114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 } </a:t>
            </a:r>
          </a:p>
          <a:p>
            <a:pPr algn="l">
              <a:lnSpc>
                <a:spcPts val="2845"/>
              </a:lnSpc>
            </a:pPr>
            <a:r>
              <a:rPr lang="en-US" sz="2735" spc="-114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}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300479" y="849513"/>
            <a:ext cx="8959698" cy="1330472"/>
            <a:chOff x="0" y="0"/>
            <a:chExt cx="1776404" cy="26378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76404" cy="263787"/>
            </a:xfrm>
            <a:custGeom>
              <a:avLst/>
              <a:gdLst/>
              <a:ahLst/>
              <a:cxnLst/>
              <a:rect r="r" b="b" t="t" l="l"/>
              <a:pathLst>
                <a:path h="263787" w="1776404">
                  <a:moveTo>
                    <a:pt x="1573204" y="0"/>
                  </a:moveTo>
                  <a:cubicBezTo>
                    <a:pt x="1685428" y="0"/>
                    <a:pt x="1776404" y="59051"/>
                    <a:pt x="1776404" y="131894"/>
                  </a:cubicBezTo>
                  <a:cubicBezTo>
                    <a:pt x="1776404" y="204737"/>
                    <a:pt x="1685428" y="263787"/>
                    <a:pt x="1573204" y="263787"/>
                  </a:cubicBezTo>
                  <a:lnTo>
                    <a:pt x="203200" y="263787"/>
                  </a:lnTo>
                  <a:cubicBezTo>
                    <a:pt x="90976" y="263787"/>
                    <a:pt x="0" y="204737"/>
                    <a:pt x="0" y="131894"/>
                  </a:cubicBezTo>
                  <a:cubicBezTo>
                    <a:pt x="0" y="5905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776404" cy="301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997659" y="2540307"/>
            <a:ext cx="5763200" cy="137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  <a:spcBef>
                <a:spcPct val="0"/>
              </a:spcBef>
            </a:pPr>
          </a:p>
          <a:p>
            <a:pPr algn="ctr">
              <a:lnSpc>
                <a:spcPts val="3591"/>
              </a:lnSpc>
              <a:spcBef>
                <a:spcPct val="0"/>
              </a:spcBef>
            </a:pPr>
            <a:r>
              <a:rPr lang="en-US" sz="2565">
                <a:solidFill>
                  <a:srgbClr val="FFFFFF">
                    <a:alpha val="98824"/>
                  </a:srgbClr>
                </a:solidFill>
                <a:latin typeface="Arial"/>
                <a:ea typeface="Arial"/>
                <a:cs typeface="Arial"/>
                <a:sym typeface="Arial"/>
              </a:rPr>
              <a:t>Drawing Pixels:</a:t>
            </a:r>
          </a:p>
          <a:p>
            <a:pPr algn="ctr">
              <a:lnSpc>
                <a:spcPts val="3591"/>
              </a:lnSpc>
              <a:spcBef>
                <a:spcPct val="0"/>
              </a:spcBef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9711534" y="1077595"/>
            <a:ext cx="8274572" cy="874309"/>
            <a:chOff x="0" y="0"/>
            <a:chExt cx="4687188" cy="49525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687188" cy="495258"/>
            </a:xfrm>
            <a:custGeom>
              <a:avLst/>
              <a:gdLst/>
              <a:ahLst/>
              <a:cxnLst/>
              <a:rect r="r" b="b" t="t" l="l"/>
              <a:pathLst>
                <a:path h="495258" w="4687188">
                  <a:moveTo>
                    <a:pt x="4483988" y="0"/>
                  </a:moveTo>
                  <a:cubicBezTo>
                    <a:pt x="4596212" y="0"/>
                    <a:pt x="4687188" y="110867"/>
                    <a:pt x="4687188" y="247629"/>
                  </a:cubicBezTo>
                  <a:cubicBezTo>
                    <a:pt x="4687188" y="384391"/>
                    <a:pt x="4596212" y="495258"/>
                    <a:pt x="4483988" y="495258"/>
                  </a:cubicBezTo>
                  <a:lnTo>
                    <a:pt x="203200" y="495258"/>
                  </a:lnTo>
                  <a:cubicBezTo>
                    <a:pt x="90976" y="495258"/>
                    <a:pt x="0" y="384391"/>
                    <a:pt x="0" y="247629"/>
                  </a:cubicBezTo>
                  <a:cubicBezTo>
                    <a:pt x="0" y="110867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4A5B">
                    <a:alpha val="33000"/>
                  </a:srgbClr>
                </a:gs>
                <a:gs pos="100000">
                  <a:srgbClr val="27DDDF">
                    <a:alpha val="33000"/>
                  </a:srgbClr>
                </a:gs>
              </a:gsLst>
              <a:lin ang="2700000"/>
            </a:gradFill>
            <a:ln w="9525" cap="sq">
              <a:solidFill>
                <a:srgbClr val="FFFFFF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4687188" cy="533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268371" y="2809134"/>
            <a:ext cx="3447419" cy="936271"/>
            <a:chOff x="0" y="0"/>
            <a:chExt cx="1952814" cy="53035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52814" cy="530357"/>
            </a:xfrm>
            <a:custGeom>
              <a:avLst/>
              <a:gdLst/>
              <a:ahLst/>
              <a:cxnLst/>
              <a:rect r="r" b="b" t="t" l="l"/>
              <a:pathLst>
                <a:path h="530357" w="1952814">
                  <a:moveTo>
                    <a:pt x="1749614" y="0"/>
                  </a:moveTo>
                  <a:cubicBezTo>
                    <a:pt x="1861838" y="0"/>
                    <a:pt x="1952814" y="118724"/>
                    <a:pt x="1952814" y="265179"/>
                  </a:cubicBezTo>
                  <a:cubicBezTo>
                    <a:pt x="1952814" y="411633"/>
                    <a:pt x="1861838" y="530357"/>
                    <a:pt x="1749614" y="530357"/>
                  </a:cubicBezTo>
                  <a:lnTo>
                    <a:pt x="203200" y="530357"/>
                  </a:lnTo>
                  <a:cubicBezTo>
                    <a:pt x="90976" y="530357"/>
                    <a:pt x="0" y="411633"/>
                    <a:pt x="0" y="265179"/>
                  </a:cubicBezTo>
                  <a:cubicBezTo>
                    <a:pt x="0" y="118724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4A5B">
                    <a:alpha val="33000"/>
                  </a:srgbClr>
                </a:gs>
                <a:gs pos="100000">
                  <a:srgbClr val="27DDDF">
                    <a:alpha val="33000"/>
                  </a:srgbClr>
                </a:gs>
              </a:gsLst>
              <a:lin ang="2700000"/>
            </a:gradFill>
            <a:ln w="9525" cap="sq">
              <a:solidFill>
                <a:srgbClr val="FFFFFF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952814" cy="568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9031017" y="7336021"/>
            <a:ext cx="10690538" cy="301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793" spc="-117" b="true">
                <a:solidFill>
                  <a:srgbClr val="848093"/>
                </a:solidFill>
                <a:latin typeface="Arial Bold"/>
                <a:ea typeface="Arial Bold"/>
                <a:cs typeface="Arial Bold"/>
                <a:sym typeface="Arial Bold"/>
              </a:rPr>
              <a:t>else if (event.type == SDL_MOUSEBUTTONDOWN) {  </a:t>
            </a:r>
          </a:p>
          <a:p>
            <a:pPr algn="l">
              <a:lnSpc>
                <a:spcPts val="2904"/>
              </a:lnSpc>
            </a:pPr>
            <a:r>
              <a:rPr lang="en-US" sz="2793" spc="-117" b="true">
                <a:solidFill>
                  <a:srgbClr val="848093"/>
                </a:solidFill>
                <a:latin typeface="Arial Bold"/>
                <a:ea typeface="Arial Bold"/>
                <a:cs typeface="Arial Bold"/>
                <a:sym typeface="Arial Bold"/>
              </a:rPr>
              <a:t>    int x = event.button.x / PIXEL_SIZE;  </a:t>
            </a:r>
          </a:p>
          <a:p>
            <a:pPr algn="l">
              <a:lnSpc>
                <a:spcPts val="2904"/>
              </a:lnSpc>
            </a:pPr>
            <a:r>
              <a:rPr lang="en-US" sz="2793" spc="-117" b="true">
                <a:solidFill>
                  <a:srgbClr val="848093"/>
                </a:solidFill>
                <a:latin typeface="Arial Bold"/>
                <a:ea typeface="Arial Bold"/>
                <a:cs typeface="Arial Bold"/>
                <a:sym typeface="Arial Bold"/>
              </a:rPr>
              <a:t>    int y = event.button.y / PIXEL_SIZE;  </a:t>
            </a:r>
          </a:p>
          <a:p>
            <a:pPr algn="l">
              <a:lnSpc>
                <a:spcPts val="2904"/>
              </a:lnSpc>
            </a:pPr>
            <a:r>
              <a:rPr lang="en-US" sz="2793" spc="-117" b="true">
                <a:solidFill>
                  <a:srgbClr val="848093"/>
                </a:solidFill>
                <a:latin typeface="Arial Bold"/>
                <a:ea typeface="Arial Bold"/>
                <a:cs typeface="Arial Bold"/>
                <a:sym typeface="Arial Bold"/>
              </a:rPr>
              <a:t>    if (event.button.button == SDL_BUTTON_LEFT) {  </a:t>
            </a:r>
          </a:p>
          <a:p>
            <a:pPr algn="l">
              <a:lnSpc>
                <a:spcPts val="2904"/>
              </a:lnSpc>
            </a:pPr>
            <a:r>
              <a:rPr lang="en-US" sz="2793" spc="-117" b="true">
                <a:solidFill>
                  <a:srgbClr val="848093"/>
                </a:solidFill>
                <a:latin typeface="Arial Bold"/>
                <a:ea typeface="Arial Bold"/>
                <a:cs typeface="Arial Bold"/>
                <a:sym typeface="Arial Bold"/>
              </a:rPr>
              <a:t>        drawPixel(x, y, currentColor);  </a:t>
            </a:r>
          </a:p>
          <a:p>
            <a:pPr algn="l">
              <a:lnSpc>
                <a:spcPts val="2904"/>
              </a:lnSpc>
            </a:pPr>
            <a:r>
              <a:rPr lang="en-US" sz="2793" spc="-117" b="true">
                <a:solidFill>
                  <a:srgbClr val="848093"/>
                </a:solidFill>
                <a:latin typeface="Arial Bold"/>
                <a:ea typeface="Arial Bold"/>
                <a:cs typeface="Arial Bold"/>
                <a:sym typeface="Arial Bold"/>
              </a:rPr>
              <a:t>    }  </a:t>
            </a:r>
          </a:p>
          <a:p>
            <a:pPr algn="l">
              <a:lnSpc>
                <a:spcPts val="2904"/>
              </a:lnSpc>
            </a:pPr>
            <a:r>
              <a:rPr lang="en-US" sz="2793" spc="-117" b="true">
                <a:solidFill>
                  <a:srgbClr val="848093"/>
                </a:solidFill>
                <a:latin typeface="Arial Bold"/>
                <a:ea typeface="Arial Bold"/>
                <a:cs typeface="Arial Bold"/>
                <a:sym typeface="Arial Bold"/>
              </a:rPr>
              <a:t>}</a:t>
            </a:r>
          </a:p>
          <a:p>
            <a:pPr algn="l">
              <a:lnSpc>
                <a:spcPts val="2904"/>
              </a:lnSpc>
            </a:pPr>
          </a:p>
        </p:txBody>
      </p:sp>
      <p:grpSp>
        <p:nvGrpSpPr>
          <p:cNvPr name="Group 29" id="29"/>
          <p:cNvGrpSpPr/>
          <p:nvPr/>
        </p:nvGrpSpPr>
        <p:grpSpPr>
          <a:xfrm rot="0">
            <a:off x="593130" y="4150763"/>
            <a:ext cx="8707350" cy="3051404"/>
            <a:chOff x="0" y="0"/>
            <a:chExt cx="5735781" cy="20100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735781" cy="2010047"/>
            </a:xfrm>
            <a:custGeom>
              <a:avLst/>
              <a:gdLst/>
              <a:ahLst/>
              <a:cxnLst/>
              <a:rect r="r" b="b" t="t" l="l"/>
              <a:pathLst>
                <a:path h="2010047" w="5735781">
                  <a:moveTo>
                    <a:pt x="5532581" y="0"/>
                  </a:moveTo>
                  <a:cubicBezTo>
                    <a:pt x="5644805" y="0"/>
                    <a:pt x="5735781" y="449964"/>
                    <a:pt x="5735781" y="1005024"/>
                  </a:cubicBezTo>
                  <a:cubicBezTo>
                    <a:pt x="5735781" y="1560083"/>
                    <a:pt x="5644805" y="2010047"/>
                    <a:pt x="5532581" y="2010047"/>
                  </a:cubicBezTo>
                  <a:lnTo>
                    <a:pt x="203200" y="2010047"/>
                  </a:lnTo>
                  <a:cubicBezTo>
                    <a:pt x="90976" y="2010047"/>
                    <a:pt x="0" y="1560083"/>
                    <a:pt x="0" y="1005024"/>
                  </a:cubicBezTo>
                  <a:cubicBezTo>
                    <a:pt x="0" y="44996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5735781" cy="2048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486241" y="7202167"/>
            <a:ext cx="9773936" cy="2926624"/>
            <a:chOff x="0" y="0"/>
            <a:chExt cx="2430696" cy="72782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430696" cy="727827"/>
            </a:xfrm>
            <a:custGeom>
              <a:avLst/>
              <a:gdLst/>
              <a:ahLst/>
              <a:cxnLst/>
              <a:rect r="r" b="b" t="t" l="l"/>
              <a:pathLst>
                <a:path h="727827" w="2430696">
                  <a:moveTo>
                    <a:pt x="2227496" y="0"/>
                  </a:moveTo>
                  <a:cubicBezTo>
                    <a:pt x="2339720" y="0"/>
                    <a:pt x="2430696" y="162930"/>
                    <a:pt x="2430696" y="363913"/>
                  </a:cubicBezTo>
                  <a:cubicBezTo>
                    <a:pt x="2430696" y="564897"/>
                    <a:pt x="2339720" y="727827"/>
                    <a:pt x="2227496" y="727827"/>
                  </a:cubicBezTo>
                  <a:lnTo>
                    <a:pt x="203200" y="727827"/>
                  </a:lnTo>
                  <a:cubicBezTo>
                    <a:pt x="90976" y="727827"/>
                    <a:pt x="0" y="564897"/>
                    <a:pt x="0" y="363913"/>
                  </a:cubicBezTo>
                  <a:cubicBezTo>
                    <a:pt x="0" y="16293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2430696" cy="765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70833" y="239491"/>
            <a:ext cx="857867" cy="864151"/>
          </a:xfrm>
          <a:custGeom>
            <a:avLst/>
            <a:gdLst/>
            <a:ahLst/>
            <a:cxnLst/>
            <a:rect r="r" b="b" t="t" l="l"/>
            <a:pathLst>
              <a:path h="864151" w="857867">
                <a:moveTo>
                  <a:pt x="0" y="0"/>
                </a:moveTo>
                <a:lnTo>
                  <a:pt x="857867" y="0"/>
                </a:lnTo>
                <a:lnTo>
                  <a:pt x="857867" y="864152"/>
                </a:lnTo>
                <a:lnTo>
                  <a:pt x="0" y="864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028700" y="502397"/>
            <a:ext cx="2494484" cy="36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spc="-41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Language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4482" y="2277799"/>
            <a:ext cx="8679644" cy="6630631"/>
            <a:chOff x="0" y="0"/>
            <a:chExt cx="2143421" cy="16374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3421" cy="1637421"/>
            </a:xfrm>
            <a:custGeom>
              <a:avLst/>
              <a:gdLst/>
              <a:ahLst/>
              <a:cxnLst/>
              <a:rect r="r" b="b" t="t" l="l"/>
              <a:pathLst>
                <a:path h="1637421" w="2143421">
                  <a:moveTo>
                    <a:pt x="25867" y="0"/>
                  </a:moveTo>
                  <a:lnTo>
                    <a:pt x="2117555" y="0"/>
                  </a:lnTo>
                  <a:cubicBezTo>
                    <a:pt x="2124415" y="0"/>
                    <a:pt x="2130994" y="2725"/>
                    <a:pt x="2135845" y="7576"/>
                  </a:cubicBezTo>
                  <a:cubicBezTo>
                    <a:pt x="2140696" y="12427"/>
                    <a:pt x="2143421" y="19007"/>
                    <a:pt x="2143421" y="25867"/>
                  </a:cubicBezTo>
                  <a:lnTo>
                    <a:pt x="2143421" y="1611554"/>
                  </a:lnTo>
                  <a:cubicBezTo>
                    <a:pt x="2143421" y="1618415"/>
                    <a:pt x="2140696" y="1624994"/>
                    <a:pt x="2135845" y="1629845"/>
                  </a:cubicBezTo>
                  <a:cubicBezTo>
                    <a:pt x="2130994" y="1634696"/>
                    <a:pt x="2124415" y="1637421"/>
                    <a:pt x="2117555" y="1637421"/>
                  </a:cubicBezTo>
                  <a:lnTo>
                    <a:pt x="25867" y="1637421"/>
                  </a:lnTo>
                  <a:cubicBezTo>
                    <a:pt x="19007" y="1637421"/>
                    <a:pt x="12427" y="1634696"/>
                    <a:pt x="7576" y="1629845"/>
                  </a:cubicBezTo>
                  <a:cubicBezTo>
                    <a:pt x="2725" y="1624994"/>
                    <a:pt x="0" y="1618415"/>
                    <a:pt x="0" y="1611554"/>
                  </a:cubicBezTo>
                  <a:lnTo>
                    <a:pt x="0" y="25867"/>
                  </a:lnTo>
                  <a:cubicBezTo>
                    <a:pt x="0" y="19007"/>
                    <a:pt x="2725" y="12427"/>
                    <a:pt x="7576" y="7576"/>
                  </a:cubicBezTo>
                  <a:cubicBezTo>
                    <a:pt x="12427" y="2725"/>
                    <a:pt x="19007" y="0"/>
                    <a:pt x="25867" y="0"/>
                  </a:cubicBezTo>
                  <a:close/>
                </a:path>
              </a:pathLst>
            </a:custGeom>
            <a:blipFill>
              <a:blip r:embed="rId2"/>
              <a:stretch>
                <a:fillRect l="-7330" t="0" r="-73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054482" y="4580882"/>
            <a:ext cx="8679644" cy="4327547"/>
            <a:chOff x="0" y="0"/>
            <a:chExt cx="2285997" cy="11397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85997" cy="1139766"/>
            </a:xfrm>
            <a:custGeom>
              <a:avLst/>
              <a:gdLst/>
              <a:ahLst/>
              <a:cxnLst/>
              <a:rect r="r" b="b" t="t" l="l"/>
              <a:pathLst>
                <a:path h="1139766" w="2285997">
                  <a:moveTo>
                    <a:pt x="24975" y="0"/>
                  </a:moveTo>
                  <a:lnTo>
                    <a:pt x="2261022" y="0"/>
                  </a:lnTo>
                  <a:cubicBezTo>
                    <a:pt x="2267646" y="0"/>
                    <a:pt x="2273998" y="2631"/>
                    <a:pt x="2278682" y="7315"/>
                  </a:cubicBezTo>
                  <a:cubicBezTo>
                    <a:pt x="2283366" y="11999"/>
                    <a:pt x="2285997" y="18351"/>
                    <a:pt x="2285997" y="24975"/>
                  </a:cubicBezTo>
                  <a:lnTo>
                    <a:pt x="2285997" y="1114791"/>
                  </a:lnTo>
                  <a:cubicBezTo>
                    <a:pt x="2285997" y="1121414"/>
                    <a:pt x="2283366" y="1127767"/>
                    <a:pt x="2278682" y="1132451"/>
                  </a:cubicBezTo>
                  <a:cubicBezTo>
                    <a:pt x="2273998" y="1137134"/>
                    <a:pt x="2267646" y="1139766"/>
                    <a:pt x="2261022" y="1139766"/>
                  </a:cubicBezTo>
                  <a:lnTo>
                    <a:pt x="24975" y="1139766"/>
                  </a:lnTo>
                  <a:cubicBezTo>
                    <a:pt x="18351" y="1139766"/>
                    <a:pt x="11999" y="1137134"/>
                    <a:pt x="7315" y="1132451"/>
                  </a:cubicBezTo>
                  <a:cubicBezTo>
                    <a:pt x="2631" y="1127767"/>
                    <a:pt x="0" y="1121414"/>
                    <a:pt x="0" y="1114791"/>
                  </a:cubicBezTo>
                  <a:lnTo>
                    <a:pt x="0" y="24975"/>
                  </a:lnTo>
                  <a:cubicBezTo>
                    <a:pt x="0" y="18351"/>
                    <a:pt x="2631" y="11999"/>
                    <a:pt x="7315" y="7315"/>
                  </a:cubicBezTo>
                  <a:cubicBezTo>
                    <a:pt x="11999" y="2631"/>
                    <a:pt x="18351" y="0"/>
                    <a:pt x="2497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41519">
                    <a:alpha val="0"/>
                  </a:srgbClr>
                </a:gs>
                <a:gs pos="100000">
                  <a:srgbClr val="141519">
                    <a:alpha val="945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2285997" cy="11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477408" y="3875664"/>
            <a:ext cx="4545081" cy="1509786"/>
            <a:chOff x="0" y="0"/>
            <a:chExt cx="1185649" cy="3938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5649" cy="393849"/>
            </a:xfrm>
            <a:custGeom>
              <a:avLst/>
              <a:gdLst/>
              <a:ahLst/>
              <a:cxnLst/>
              <a:rect r="r" b="b" t="t" l="l"/>
              <a:pathLst>
                <a:path h="393849" w="1185649">
                  <a:moveTo>
                    <a:pt x="35771" y="0"/>
                  </a:moveTo>
                  <a:lnTo>
                    <a:pt x="1149878" y="0"/>
                  </a:lnTo>
                  <a:cubicBezTo>
                    <a:pt x="1159365" y="0"/>
                    <a:pt x="1168464" y="3769"/>
                    <a:pt x="1175172" y="10477"/>
                  </a:cubicBezTo>
                  <a:cubicBezTo>
                    <a:pt x="1181880" y="17185"/>
                    <a:pt x="1185649" y="26284"/>
                    <a:pt x="1185649" y="35771"/>
                  </a:cubicBezTo>
                  <a:lnTo>
                    <a:pt x="1185649" y="358079"/>
                  </a:lnTo>
                  <a:cubicBezTo>
                    <a:pt x="1185649" y="367565"/>
                    <a:pt x="1181880" y="376664"/>
                    <a:pt x="1175172" y="383372"/>
                  </a:cubicBezTo>
                  <a:cubicBezTo>
                    <a:pt x="1168464" y="390080"/>
                    <a:pt x="1159365" y="393849"/>
                    <a:pt x="1149878" y="393849"/>
                  </a:cubicBezTo>
                  <a:lnTo>
                    <a:pt x="35771" y="393849"/>
                  </a:lnTo>
                  <a:cubicBezTo>
                    <a:pt x="16015" y="393849"/>
                    <a:pt x="0" y="377834"/>
                    <a:pt x="0" y="358079"/>
                  </a:cubicBezTo>
                  <a:lnTo>
                    <a:pt x="0" y="35771"/>
                  </a:lnTo>
                  <a:cubicBezTo>
                    <a:pt x="0" y="26284"/>
                    <a:pt x="3769" y="17185"/>
                    <a:pt x="10477" y="10477"/>
                  </a:cubicBezTo>
                  <a:cubicBezTo>
                    <a:pt x="17185" y="3769"/>
                    <a:pt x="26284" y="0"/>
                    <a:pt x="35771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1185649" cy="374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477408" y="5631234"/>
            <a:ext cx="4545081" cy="1509786"/>
            <a:chOff x="0" y="0"/>
            <a:chExt cx="1185649" cy="3938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85649" cy="393849"/>
            </a:xfrm>
            <a:custGeom>
              <a:avLst/>
              <a:gdLst/>
              <a:ahLst/>
              <a:cxnLst/>
              <a:rect r="r" b="b" t="t" l="l"/>
              <a:pathLst>
                <a:path h="393849" w="1185649">
                  <a:moveTo>
                    <a:pt x="35771" y="0"/>
                  </a:moveTo>
                  <a:lnTo>
                    <a:pt x="1149878" y="0"/>
                  </a:lnTo>
                  <a:cubicBezTo>
                    <a:pt x="1159365" y="0"/>
                    <a:pt x="1168464" y="3769"/>
                    <a:pt x="1175172" y="10477"/>
                  </a:cubicBezTo>
                  <a:cubicBezTo>
                    <a:pt x="1181880" y="17185"/>
                    <a:pt x="1185649" y="26284"/>
                    <a:pt x="1185649" y="35771"/>
                  </a:cubicBezTo>
                  <a:lnTo>
                    <a:pt x="1185649" y="358079"/>
                  </a:lnTo>
                  <a:cubicBezTo>
                    <a:pt x="1185649" y="367565"/>
                    <a:pt x="1181880" y="376664"/>
                    <a:pt x="1175172" y="383372"/>
                  </a:cubicBezTo>
                  <a:cubicBezTo>
                    <a:pt x="1168464" y="390080"/>
                    <a:pt x="1159365" y="393849"/>
                    <a:pt x="1149878" y="393849"/>
                  </a:cubicBezTo>
                  <a:lnTo>
                    <a:pt x="35771" y="393849"/>
                  </a:lnTo>
                  <a:cubicBezTo>
                    <a:pt x="16015" y="393849"/>
                    <a:pt x="0" y="377834"/>
                    <a:pt x="0" y="358079"/>
                  </a:cubicBezTo>
                  <a:lnTo>
                    <a:pt x="0" y="35771"/>
                  </a:lnTo>
                  <a:cubicBezTo>
                    <a:pt x="0" y="26284"/>
                    <a:pt x="3769" y="17185"/>
                    <a:pt x="10477" y="10477"/>
                  </a:cubicBezTo>
                  <a:cubicBezTo>
                    <a:pt x="17185" y="3769"/>
                    <a:pt x="26284" y="0"/>
                    <a:pt x="35771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1185649" cy="374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477408" y="7386803"/>
            <a:ext cx="4545081" cy="1509786"/>
            <a:chOff x="0" y="0"/>
            <a:chExt cx="1185649" cy="3938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85649" cy="393849"/>
            </a:xfrm>
            <a:custGeom>
              <a:avLst/>
              <a:gdLst/>
              <a:ahLst/>
              <a:cxnLst/>
              <a:rect r="r" b="b" t="t" l="l"/>
              <a:pathLst>
                <a:path h="393849" w="1185649">
                  <a:moveTo>
                    <a:pt x="35771" y="0"/>
                  </a:moveTo>
                  <a:lnTo>
                    <a:pt x="1149878" y="0"/>
                  </a:lnTo>
                  <a:cubicBezTo>
                    <a:pt x="1159365" y="0"/>
                    <a:pt x="1168464" y="3769"/>
                    <a:pt x="1175172" y="10477"/>
                  </a:cubicBezTo>
                  <a:cubicBezTo>
                    <a:pt x="1181880" y="17185"/>
                    <a:pt x="1185649" y="26284"/>
                    <a:pt x="1185649" y="35771"/>
                  </a:cubicBezTo>
                  <a:lnTo>
                    <a:pt x="1185649" y="358079"/>
                  </a:lnTo>
                  <a:cubicBezTo>
                    <a:pt x="1185649" y="367565"/>
                    <a:pt x="1181880" y="376664"/>
                    <a:pt x="1175172" y="383372"/>
                  </a:cubicBezTo>
                  <a:cubicBezTo>
                    <a:pt x="1168464" y="390080"/>
                    <a:pt x="1159365" y="393849"/>
                    <a:pt x="1149878" y="393849"/>
                  </a:cubicBezTo>
                  <a:lnTo>
                    <a:pt x="35771" y="393849"/>
                  </a:lnTo>
                  <a:cubicBezTo>
                    <a:pt x="16015" y="393849"/>
                    <a:pt x="0" y="377834"/>
                    <a:pt x="0" y="358079"/>
                  </a:cubicBezTo>
                  <a:lnTo>
                    <a:pt x="0" y="35771"/>
                  </a:lnTo>
                  <a:cubicBezTo>
                    <a:pt x="0" y="26284"/>
                    <a:pt x="3769" y="17185"/>
                    <a:pt x="10477" y="10477"/>
                  </a:cubicBezTo>
                  <a:cubicBezTo>
                    <a:pt x="17185" y="3769"/>
                    <a:pt x="26284" y="0"/>
                    <a:pt x="35771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9050"/>
              <a:ext cx="1185649" cy="374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0833" y="239491"/>
            <a:ext cx="857867" cy="864151"/>
          </a:xfrm>
          <a:custGeom>
            <a:avLst/>
            <a:gdLst/>
            <a:ahLst/>
            <a:cxnLst/>
            <a:rect r="r" b="b" t="t" l="l"/>
            <a:pathLst>
              <a:path h="864151" w="857867">
                <a:moveTo>
                  <a:pt x="0" y="0"/>
                </a:moveTo>
                <a:lnTo>
                  <a:pt x="857867" y="0"/>
                </a:lnTo>
                <a:lnTo>
                  <a:pt x="857867" y="864152"/>
                </a:lnTo>
                <a:lnTo>
                  <a:pt x="0" y="864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502397"/>
            <a:ext cx="2494484" cy="36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spc="-41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Language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4117" y="5702768"/>
            <a:ext cx="2875203" cy="1224535"/>
            <a:chOff x="0" y="0"/>
            <a:chExt cx="1776404" cy="7565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76404" cy="756562"/>
            </a:xfrm>
            <a:custGeom>
              <a:avLst/>
              <a:gdLst/>
              <a:ahLst/>
              <a:cxnLst/>
              <a:rect r="r" b="b" t="t" l="l"/>
              <a:pathLst>
                <a:path h="756562" w="1776404">
                  <a:moveTo>
                    <a:pt x="1573204" y="0"/>
                  </a:moveTo>
                  <a:cubicBezTo>
                    <a:pt x="1685428" y="0"/>
                    <a:pt x="1776404" y="169362"/>
                    <a:pt x="1776404" y="378281"/>
                  </a:cubicBezTo>
                  <a:cubicBezTo>
                    <a:pt x="1776404" y="587200"/>
                    <a:pt x="1685428" y="756562"/>
                    <a:pt x="1573204" y="756562"/>
                  </a:cubicBezTo>
                  <a:lnTo>
                    <a:pt x="203200" y="756562"/>
                  </a:lnTo>
                  <a:cubicBezTo>
                    <a:pt x="90976" y="756562"/>
                    <a:pt x="0" y="587200"/>
                    <a:pt x="0" y="378281"/>
                  </a:cubicBezTo>
                  <a:cubicBezTo>
                    <a:pt x="0" y="16936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76404" cy="794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1046" y="5546104"/>
            <a:ext cx="3293766" cy="3657600"/>
            <a:chOff x="0" y="0"/>
            <a:chExt cx="867494" cy="9633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494" cy="963319"/>
            </a:xfrm>
            <a:custGeom>
              <a:avLst/>
              <a:gdLst/>
              <a:ahLst/>
              <a:cxnLst/>
              <a:rect r="r" b="b" t="t" l="l"/>
              <a:pathLst>
                <a:path h="963319" w="867494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138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54482" y="2262850"/>
            <a:ext cx="10409926" cy="2638134"/>
            <a:chOff x="0" y="0"/>
            <a:chExt cx="2741709" cy="6948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41709" cy="694817"/>
            </a:xfrm>
            <a:custGeom>
              <a:avLst/>
              <a:gdLst/>
              <a:ahLst/>
              <a:cxnLst/>
              <a:rect r="r" b="b" t="t" l="l"/>
              <a:pathLst>
                <a:path h="694817" w="2741709">
                  <a:moveTo>
                    <a:pt x="26030" y="0"/>
                  </a:moveTo>
                  <a:lnTo>
                    <a:pt x="2715679" y="0"/>
                  </a:lnTo>
                  <a:cubicBezTo>
                    <a:pt x="2722583" y="0"/>
                    <a:pt x="2729204" y="2742"/>
                    <a:pt x="2734085" y="7624"/>
                  </a:cubicBezTo>
                  <a:cubicBezTo>
                    <a:pt x="2738967" y="12505"/>
                    <a:pt x="2741709" y="19126"/>
                    <a:pt x="2741709" y="26030"/>
                  </a:cubicBezTo>
                  <a:lnTo>
                    <a:pt x="2741709" y="668787"/>
                  </a:lnTo>
                  <a:cubicBezTo>
                    <a:pt x="2741709" y="683163"/>
                    <a:pt x="2730055" y="694817"/>
                    <a:pt x="2715679" y="694817"/>
                  </a:cubicBezTo>
                  <a:lnTo>
                    <a:pt x="26030" y="694817"/>
                  </a:lnTo>
                  <a:cubicBezTo>
                    <a:pt x="19126" y="694817"/>
                    <a:pt x="12505" y="692075"/>
                    <a:pt x="7624" y="687193"/>
                  </a:cubicBezTo>
                  <a:cubicBezTo>
                    <a:pt x="2742" y="682312"/>
                    <a:pt x="0" y="675691"/>
                    <a:pt x="0" y="668787"/>
                  </a:cubicBezTo>
                  <a:lnTo>
                    <a:pt x="0" y="26030"/>
                  </a:lnTo>
                  <a:cubicBezTo>
                    <a:pt x="0" y="11654"/>
                    <a:pt x="11654" y="0"/>
                    <a:pt x="2603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2741709" cy="675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138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306337" y="5490565"/>
            <a:ext cx="3293766" cy="3657600"/>
            <a:chOff x="0" y="0"/>
            <a:chExt cx="867494" cy="9633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7494" cy="963319"/>
            </a:xfrm>
            <a:custGeom>
              <a:avLst/>
              <a:gdLst/>
              <a:ahLst/>
              <a:cxnLst/>
              <a:rect r="r" b="b" t="t" l="l"/>
              <a:pathLst>
                <a:path h="963319" w="867494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138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70642" y="5250829"/>
            <a:ext cx="3293766" cy="3657600"/>
            <a:chOff x="0" y="0"/>
            <a:chExt cx="867494" cy="9633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7494" cy="963319"/>
            </a:xfrm>
            <a:custGeom>
              <a:avLst/>
              <a:gdLst/>
              <a:ahLst/>
              <a:cxnLst/>
              <a:rect r="r" b="b" t="t" l="l"/>
              <a:pathLst>
                <a:path h="963319" w="867494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138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731108" y="2277799"/>
            <a:ext cx="3291380" cy="6630631"/>
            <a:chOff x="0" y="0"/>
            <a:chExt cx="812800" cy="163742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1637421"/>
            </a:xfrm>
            <a:custGeom>
              <a:avLst/>
              <a:gdLst/>
              <a:ahLst/>
              <a:cxnLst/>
              <a:rect r="r" b="b" t="t" l="l"/>
              <a:pathLst>
                <a:path h="1637421" w="812800">
                  <a:moveTo>
                    <a:pt x="68213" y="0"/>
                  </a:moveTo>
                  <a:lnTo>
                    <a:pt x="744587" y="0"/>
                  </a:lnTo>
                  <a:cubicBezTo>
                    <a:pt x="782260" y="0"/>
                    <a:pt x="812800" y="30540"/>
                    <a:pt x="812800" y="68213"/>
                  </a:cubicBezTo>
                  <a:lnTo>
                    <a:pt x="812800" y="1569208"/>
                  </a:lnTo>
                  <a:cubicBezTo>
                    <a:pt x="812800" y="1606881"/>
                    <a:pt x="782260" y="1637421"/>
                    <a:pt x="744587" y="1637421"/>
                  </a:cubicBezTo>
                  <a:lnTo>
                    <a:pt x="68213" y="1637421"/>
                  </a:lnTo>
                  <a:cubicBezTo>
                    <a:pt x="50122" y="1637421"/>
                    <a:pt x="32772" y="1630235"/>
                    <a:pt x="19979" y="1617442"/>
                  </a:cubicBezTo>
                  <a:cubicBezTo>
                    <a:pt x="7187" y="1604650"/>
                    <a:pt x="0" y="1587299"/>
                    <a:pt x="0" y="1569208"/>
                  </a:cubicBezTo>
                  <a:lnTo>
                    <a:pt x="0" y="68213"/>
                  </a:lnTo>
                  <a:cubicBezTo>
                    <a:pt x="0" y="30540"/>
                    <a:pt x="30540" y="0"/>
                    <a:pt x="68213" y="0"/>
                  </a:cubicBezTo>
                  <a:close/>
                </a:path>
              </a:pathLst>
            </a:custGeom>
            <a:blipFill>
              <a:blip r:embed="rId2"/>
              <a:stretch>
                <a:fillRect l="-51906" t="0" r="-150464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319066" y="2955843"/>
            <a:ext cx="9880758" cy="164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2"/>
              </a:lnSpc>
            </a:pPr>
            <a:r>
              <a:rPr lang="en-US" sz="5723" spc="-24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Challenges Faced</a:t>
            </a:r>
          </a:p>
          <a:p>
            <a:pPr algn="l">
              <a:lnSpc>
                <a:spcPts val="5952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574117" y="7180845"/>
            <a:ext cx="3137204" cy="143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0"/>
              </a:lnSpc>
            </a:pPr>
            <a:r>
              <a:rPr lang="en-US" sz="266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Handling multiple inputs effectively.</a:t>
            </a:r>
          </a:p>
          <a:p>
            <a:pPr algn="l">
              <a:lnSpc>
                <a:spcPts val="373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5558313" y="7190370"/>
            <a:ext cx="3192715" cy="191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6"/>
              </a:lnSpc>
            </a:pPr>
            <a:r>
              <a:rPr lang="en-US" sz="26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Ensuring smooth grid updates.</a:t>
            </a:r>
          </a:p>
          <a:p>
            <a:pPr algn="l">
              <a:lnSpc>
                <a:spcPts val="3746"/>
              </a:lnSpc>
              <a:spcBef>
                <a:spcPct val="0"/>
              </a:spcBef>
            </a:pPr>
          </a:p>
          <a:p>
            <a:pPr algn="l">
              <a:lnSpc>
                <a:spcPts val="3746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271046" y="5527054"/>
            <a:ext cx="3185285" cy="1513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</a:p>
          <a:p>
            <a:pPr algn="l" marL="584730" indent="-292365" lvl="1">
              <a:lnSpc>
                <a:spcPts val="2816"/>
              </a:lnSpc>
              <a:buFont typeface="Arial"/>
              <a:buChar char="•"/>
            </a:pPr>
            <a:r>
              <a:rPr lang="en-US" b="true" sz="2708" spc="-113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Event</a:t>
            </a:r>
            <a:r>
              <a:rPr lang="en-US" b="true" sz="2708" spc="-113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Handling Complexity:</a:t>
            </a:r>
          </a:p>
          <a:p>
            <a:pPr algn="l">
              <a:lnSpc>
                <a:spcPts val="2816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272459" y="7336749"/>
            <a:ext cx="3191949" cy="127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  <a:spcBef>
                <a:spcPct val="0"/>
              </a:spcBef>
            </a:pPr>
            <a:r>
              <a:rPr lang="en-US" sz="23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Understanding graphics rendering in C.</a:t>
            </a:r>
          </a:p>
          <a:p>
            <a:pPr algn="l">
              <a:lnSpc>
                <a:spcPts val="3306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5192269" y="5612164"/>
            <a:ext cx="3407833" cy="1513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</a:p>
          <a:p>
            <a:pPr algn="l" marL="584730" indent="-292365" lvl="1">
              <a:lnSpc>
                <a:spcPts val="2816"/>
              </a:lnSpc>
              <a:buFont typeface="Arial"/>
              <a:buChar char="•"/>
            </a:pPr>
            <a:r>
              <a:rPr lang="en-US" b="true" sz="2708" spc="-113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Re</a:t>
            </a:r>
            <a:r>
              <a:rPr lang="en-US" b="true" sz="2708" spc="-113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ndering Optimization:</a:t>
            </a:r>
          </a:p>
          <a:p>
            <a:pPr algn="l">
              <a:lnSpc>
                <a:spcPts val="2816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9343053" y="5612164"/>
            <a:ext cx="3104679" cy="1513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</a:p>
          <a:p>
            <a:pPr algn="l" marL="584730" indent="-292365" lvl="1">
              <a:lnSpc>
                <a:spcPts val="2816"/>
              </a:lnSpc>
              <a:buFont typeface="Arial"/>
              <a:buChar char="•"/>
            </a:pPr>
            <a:r>
              <a:rPr lang="en-US" b="true" sz="2708" spc="-113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SDL2</a:t>
            </a:r>
            <a:r>
              <a:rPr lang="en-US" b="true" sz="2708" spc="-113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Learning Curve:</a:t>
            </a:r>
          </a:p>
          <a:p>
            <a:pPr algn="l">
              <a:lnSpc>
                <a:spcPts val="2816"/>
              </a:lnSpc>
            </a:pPr>
          </a:p>
        </p:txBody>
      </p:sp>
      <p:grpSp>
        <p:nvGrpSpPr>
          <p:cNvPr name="Group 26" id="26"/>
          <p:cNvGrpSpPr/>
          <p:nvPr/>
        </p:nvGrpSpPr>
        <p:grpSpPr>
          <a:xfrm rot="0">
            <a:off x="5471745" y="5764681"/>
            <a:ext cx="2696715" cy="1162623"/>
            <a:chOff x="0" y="0"/>
            <a:chExt cx="1776404" cy="76585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76404" cy="765853"/>
            </a:xfrm>
            <a:custGeom>
              <a:avLst/>
              <a:gdLst/>
              <a:ahLst/>
              <a:cxnLst/>
              <a:rect r="r" b="b" t="t" l="l"/>
              <a:pathLst>
                <a:path h="765853" w="1776404">
                  <a:moveTo>
                    <a:pt x="1573204" y="0"/>
                  </a:moveTo>
                  <a:cubicBezTo>
                    <a:pt x="1685428" y="0"/>
                    <a:pt x="1776404" y="171442"/>
                    <a:pt x="1776404" y="382926"/>
                  </a:cubicBezTo>
                  <a:cubicBezTo>
                    <a:pt x="1776404" y="594411"/>
                    <a:pt x="1685428" y="765853"/>
                    <a:pt x="1573204" y="765853"/>
                  </a:cubicBezTo>
                  <a:lnTo>
                    <a:pt x="203200" y="765853"/>
                  </a:lnTo>
                  <a:cubicBezTo>
                    <a:pt x="90976" y="765853"/>
                    <a:pt x="0" y="594411"/>
                    <a:pt x="0" y="382926"/>
                  </a:cubicBezTo>
                  <a:cubicBezTo>
                    <a:pt x="0" y="1714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776404" cy="803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333528" y="5811815"/>
            <a:ext cx="3114204" cy="1228560"/>
            <a:chOff x="0" y="0"/>
            <a:chExt cx="1776404" cy="70079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776404" cy="700795"/>
            </a:xfrm>
            <a:custGeom>
              <a:avLst/>
              <a:gdLst/>
              <a:ahLst/>
              <a:cxnLst/>
              <a:rect r="r" b="b" t="t" l="l"/>
              <a:pathLst>
                <a:path h="700795" w="1776404">
                  <a:moveTo>
                    <a:pt x="1573204" y="0"/>
                  </a:moveTo>
                  <a:cubicBezTo>
                    <a:pt x="1685428" y="0"/>
                    <a:pt x="1776404" y="156878"/>
                    <a:pt x="1776404" y="350398"/>
                  </a:cubicBezTo>
                  <a:cubicBezTo>
                    <a:pt x="1776404" y="543917"/>
                    <a:pt x="1685428" y="700795"/>
                    <a:pt x="1573204" y="700795"/>
                  </a:cubicBezTo>
                  <a:lnTo>
                    <a:pt x="203200" y="700795"/>
                  </a:lnTo>
                  <a:cubicBezTo>
                    <a:pt x="90976" y="700795"/>
                    <a:pt x="0" y="543917"/>
                    <a:pt x="0" y="350398"/>
                  </a:cubicBezTo>
                  <a:cubicBezTo>
                    <a:pt x="0" y="15687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776404" cy="738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95429" y="5764681"/>
            <a:ext cx="2817977" cy="1162623"/>
            <a:chOff x="0" y="0"/>
            <a:chExt cx="1856282" cy="76585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856282" cy="765853"/>
            </a:xfrm>
            <a:custGeom>
              <a:avLst/>
              <a:gdLst/>
              <a:ahLst/>
              <a:cxnLst/>
              <a:rect r="r" b="b" t="t" l="l"/>
              <a:pathLst>
                <a:path h="765853" w="1856282">
                  <a:moveTo>
                    <a:pt x="1653082" y="0"/>
                  </a:moveTo>
                  <a:cubicBezTo>
                    <a:pt x="1765306" y="0"/>
                    <a:pt x="1856282" y="171442"/>
                    <a:pt x="1856282" y="382926"/>
                  </a:cubicBezTo>
                  <a:cubicBezTo>
                    <a:pt x="1856282" y="594411"/>
                    <a:pt x="1765306" y="765853"/>
                    <a:pt x="1653082" y="765853"/>
                  </a:cubicBezTo>
                  <a:lnTo>
                    <a:pt x="203200" y="765853"/>
                  </a:lnTo>
                  <a:cubicBezTo>
                    <a:pt x="90976" y="765853"/>
                    <a:pt x="0" y="594411"/>
                    <a:pt x="0" y="382926"/>
                  </a:cubicBezTo>
                  <a:cubicBezTo>
                    <a:pt x="0" y="1714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856282" cy="803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2319066" y="2845123"/>
            <a:ext cx="6431961" cy="1162623"/>
            <a:chOff x="0" y="0"/>
            <a:chExt cx="4236917" cy="76585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236917" cy="765853"/>
            </a:xfrm>
            <a:custGeom>
              <a:avLst/>
              <a:gdLst/>
              <a:ahLst/>
              <a:cxnLst/>
              <a:rect r="r" b="b" t="t" l="l"/>
              <a:pathLst>
                <a:path h="765853" w="4236917">
                  <a:moveTo>
                    <a:pt x="4033717" y="0"/>
                  </a:moveTo>
                  <a:cubicBezTo>
                    <a:pt x="4145942" y="0"/>
                    <a:pt x="4236917" y="171442"/>
                    <a:pt x="4236917" y="382926"/>
                  </a:cubicBezTo>
                  <a:cubicBezTo>
                    <a:pt x="4236917" y="594411"/>
                    <a:pt x="4145942" y="765853"/>
                    <a:pt x="4033717" y="765853"/>
                  </a:cubicBezTo>
                  <a:lnTo>
                    <a:pt x="203200" y="765853"/>
                  </a:lnTo>
                  <a:cubicBezTo>
                    <a:pt x="90976" y="765853"/>
                    <a:pt x="0" y="594411"/>
                    <a:pt x="0" y="382926"/>
                  </a:cubicBezTo>
                  <a:cubicBezTo>
                    <a:pt x="0" y="17144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4236917" cy="803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-851681">
            <a:off x="-963225" y="4661269"/>
            <a:ext cx="21825170" cy="18180272"/>
            <a:chOff x="0" y="0"/>
            <a:chExt cx="5748193" cy="478822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748193" cy="4788220"/>
            </a:xfrm>
            <a:custGeom>
              <a:avLst/>
              <a:gdLst/>
              <a:ahLst/>
              <a:cxnLst/>
              <a:rect r="r" b="b" t="t" l="l"/>
              <a:pathLst>
                <a:path h="4788220" w="5748193">
                  <a:moveTo>
                    <a:pt x="0" y="0"/>
                  </a:moveTo>
                  <a:lnTo>
                    <a:pt x="5748193" y="0"/>
                  </a:lnTo>
                  <a:lnTo>
                    <a:pt x="5748193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19050"/>
              <a:ext cx="5748193" cy="4769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170833" y="239491"/>
            <a:ext cx="857867" cy="864151"/>
          </a:xfrm>
          <a:custGeom>
            <a:avLst/>
            <a:gdLst/>
            <a:ahLst/>
            <a:cxnLst/>
            <a:rect r="r" b="b" t="t" l="l"/>
            <a:pathLst>
              <a:path h="864151" w="857867">
                <a:moveTo>
                  <a:pt x="0" y="0"/>
                </a:moveTo>
                <a:lnTo>
                  <a:pt x="857867" y="0"/>
                </a:lnTo>
                <a:lnTo>
                  <a:pt x="857867" y="864152"/>
                </a:lnTo>
                <a:lnTo>
                  <a:pt x="0" y="864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028700" y="502397"/>
            <a:ext cx="2494484" cy="36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spc="-41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Language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3145" y="2847622"/>
            <a:ext cx="15051117" cy="5692438"/>
            <a:chOff x="0" y="0"/>
            <a:chExt cx="3964080" cy="14992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64080" cy="1499243"/>
            </a:xfrm>
            <a:custGeom>
              <a:avLst/>
              <a:gdLst/>
              <a:ahLst/>
              <a:cxnLst/>
              <a:rect r="r" b="b" t="t" l="l"/>
              <a:pathLst>
                <a:path h="1499243" w="3964080">
                  <a:moveTo>
                    <a:pt x="19546" y="0"/>
                  </a:moveTo>
                  <a:lnTo>
                    <a:pt x="3944534" y="0"/>
                  </a:lnTo>
                  <a:cubicBezTo>
                    <a:pt x="3949718" y="0"/>
                    <a:pt x="3954690" y="2059"/>
                    <a:pt x="3958355" y="5725"/>
                  </a:cubicBezTo>
                  <a:cubicBezTo>
                    <a:pt x="3962021" y="9391"/>
                    <a:pt x="3964080" y="14362"/>
                    <a:pt x="3964080" y="19546"/>
                  </a:cubicBezTo>
                  <a:lnTo>
                    <a:pt x="3964080" y="1479697"/>
                  </a:lnTo>
                  <a:cubicBezTo>
                    <a:pt x="3964080" y="1484881"/>
                    <a:pt x="3962021" y="1489852"/>
                    <a:pt x="3958355" y="1493518"/>
                  </a:cubicBezTo>
                  <a:cubicBezTo>
                    <a:pt x="3954690" y="1497184"/>
                    <a:pt x="3949718" y="1499243"/>
                    <a:pt x="3944534" y="1499243"/>
                  </a:cubicBezTo>
                  <a:lnTo>
                    <a:pt x="19546" y="1499243"/>
                  </a:lnTo>
                  <a:cubicBezTo>
                    <a:pt x="14362" y="1499243"/>
                    <a:pt x="9391" y="1497184"/>
                    <a:pt x="5725" y="1493518"/>
                  </a:cubicBezTo>
                  <a:cubicBezTo>
                    <a:pt x="2059" y="1489852"/>
                    <a:pt x="0" y="1484881"/>
                    <a:pt x="0" y="1479697"/>
                  </a:cubicBezTo>
                  <a:lnTo>
                    <a:pt x="0" y="19546"/>
                  </a:lnTo>
                  <a:cubicBezTo>
                    <a:pt x="0" y="14362"/>
                    <a:pt x="2059" y="9391"/>
                    <a:pt x="5725" y="5725"/>
                  </a:cubicBezTo>
                  <a:cubicBezTo>
                    <a:pt x="9391" y="2059"/>
                    <a:pt x="14362" y="0"/>
                    <a:pt x="195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3964080" cy="1480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90578" y="4183704"/>
            <a:ext cx="3248559" cy="2488143"/>
          </a:xfrm>
          <a:custGeom>
            <a:avLst/>
            <a:gdLst/>
            <a:ahLst/>
            <a:cxnLst/>
            <a:rect r="r" b="b" t="t" l="l"/>
            <a:pathLst>
              <a:path h="2488143" w="3248559">
                <a:moveTo>
                  <a:pt x="0" y="0"/>
                </a:moveTo>
                <a:lnTo>
                  <a:pt x="3248559" y="0"/>
                </a:lnTo>
                <a:lnTo>
                  <a:pt x="3248559" y="2488142"/>
                </a:lnTo>
                <a:lnTo>
                  <a:pt x="0" y="2488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3548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54482" y="3538165"/>
            <a:ext cx="9689255" cy="33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8"/>
              </a:lnSpc>
            </a:pPr>
            <a:r>
              <a:rPr lang="en-US" sz="316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Future Improvements</a:t>
            </a:r>
          </a:p>
          <a:p>
            <a:pPr algn="ctr">
              <a:lnSpc>
                <a:spcPts val="4428"/>
              </a:lnSpc>
            </a:pPr>
            <a:r>
              <a:rPr lang="en-US" sz="316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🚀 Color Picker UI instead of keyboard shortcuts.</a:t>
            </a:r>
          </a:p>
          <a:p>
            <a:pPr algn="ctr">
              <a:lnSpc>
                <a:spcPts val="4428"/>
              </a:lnSpc>
            </a:pPr>
            <a:r>
              <a:rPr lang="en-US" sz="316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🎨 Save &amp; Load Functionality for pixel art projects.</a:t>
            </a:r>
          </a:p>
          <a:p>
            <a:pPr algn="ctr">
              <a:lnSpc>
                <a:spcPts val="4428"/>
              </a:lnSpc>
            </a:pPr>
            <a:r>
              <a:rPr lang="en-US" sz="316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🖌 Brush Size Options for different stroke thicknesses.</a:t>
            </a:r>
          </a:p>
          <a:p>
            <a:pPr algn="ctr">
              <a:lnSpc>
                <a:spcPts val="4428"/>
              </a:lnSpc>
            </a:pPr>
            <a:r>
              <a:rPr lang="en-US" sz="316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💾 Exporting Artwork as an Image File.</a:t>
            </a:r>
          </a:p>
          <a:p>
            <a:pPr algn="ctr">
              <a:lnSpc>
                <a:spcPts val="4428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0833" y="239491"/>
            <a:ext cx="857867" cy="864151"/>
          </a:xfrm>
          <a:custGeom>
            <a:avLst/>
            <a:gdLst/>
            <a:ahLst/>
            <a:cxnLst/>
            <a:rect r="r" b="b" t="t" l="l"/>
            <a:pathLst>
              <a:path h="864151" w="857867">
                <a:moveTo>
                  <a:pt x="0" y="0"/>
                </a:moveTo>
                <a:lnTo>
                  <a:pt x="857867" y="0"/>
                </a:lnTo>
                <a:lnTo>
                  <a:pt x="857867" y="864152"/>
                </a:lnTo>
                <a:lnTo>
                  <a:pt x="0" y="864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02397"/>
            <a:ext cx="2494484" cy="36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spc="-41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Language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DAGfvvkNwIg</dc:identifier>
  <dcterms:modified xsi:type="dcterms:W3CDTF">2011-08-01T06:04:30Z</dcterms:modified>
  <cp:revision>1</cp:revision>
  <dc:title>Black and Green Modern Finance Business Report Presentation</dc:title>
</cp:coreProperties>
</file>